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3.xml" ContentType="application/vnd.openxmlformats-officedocument.theme+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theme/theme4.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theme/theme5.xml" ContentType="application/vnd.openxmlformats-officedocument.theme+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83" r:id="rId2"/>
    <p:sldMasterId id="2147483690" r:id="rId3"/>
    <p:sldMasterId id="2147483747" r:id="rId4"/>
    <p:sldMasterId id="2147483780" r:id="rId5"/>
    <p:sldMasterId id="2147483796" r:id="rId6"/>
  </p:sldMasterIdLst>
  <p:notesMasterIdLst>
    <p:notesMasterId r:id="rId66"/>
  </p:notesMasterIdLst>
  <p:sldIdLst>
    <p:sldId id="323" r:id="rId7"/>
    <p:sldId id="444" r:id="rId8"/>
    <p:sldId id="336" r:id="rId9"/>
    <p:sldId id="335" r:id="rId10"/>
    <p:sldId id="334" r:id="rId11"/>
    <p:sldId id="256" r:id="rId12"/>
    <p:sldId id="321" r:id="rId13"/>
    <p:sldId id="420" r:id="rId14"/>
    <p:sldId id="418" r:id="rId15"/>
    <p:sldId id="286" r:id="rId16"/>
    <p:sldId id="296" r:id="rId17"/>
    <p:sldId id="287" r:id="rId18"/>
    <p:sldId id="301" r:id="rId19"/>
    <p:sldId id="292" r:id="rId20"/>
    <p:sldId id="293" r:id="rId21"/>
    <p:sldId id="422" r:id="rId22"/>
    <p:sldId id="419" r:id="rId23"/>
    <p:sldId id="446" r:id="rId24"/>
    <p:sldId id="275" r:id="rId25"/>
    <p:sldId id="288" r:id="rId26"/>
    <p:sldId id="294" r:id="rId27"/>
    <p:sldId id="289" r:id="rId28"/>
    <p:sldId id="302" r:id="rId29"/>
    <p:sldId id="421" r:id="rId30"/>
    <p:sldId id="262" r:id="rId31"/>
    <p:sldId id="261" r:id="rId32"/>
    <p:sldId id="290" r:id="rId33"/>
    <p:sldId id="263" r:id="rId34"/>
    <p:sldId id="264" r:id="rId35"/>
    <p:sldId id="265" r:id="rId36"/>
    <p:sldId id="445" r:id="rId37"/>
    <p:sldId id="291" r:id="rId38"/>
    <p:sldId id="283" r:id="rId39"/>
    <p:sldId id="266" r:id="rId40"/>
    <p:sldId id="277" r:id="rId41"/>
    <p:sldId id="267" r:id="rId42"/>
    <p:sldId id="268" r:id="rId43"/>
    <p:sldId id="269" r:id="rId44"/>
    <p:sldId id="270" r:id="rId45"/>
    <p:sldId id="271" r:id="rId46"/>
    <p:sldId id="280" r:id="rId47"/>
    <p:sldId id="272" r:id="rId48"/>
    <p:sldId id="274" r:id="rId49"/>
    <p:sldId id="273" r:id="rId50"/>
    <p:sldId id="297" r:id="rId51"/>
    <p:sldId id="305" r:id="rId52"/>
    <p:sldId id="279" r:id="rId53"/>
    <p:sldId id="299" r:id="rId54"/>
    <p:sldId id="284" r:id="rId55"/>
    <p:sldId id="285" r:id="rId56"/>
    <p:sldId id="295" r:id="rId57"/>
    <p:sldId id="298" r:id="rId58"/>
    <p:sldId id="443" r:id="rId59"/>
    <p:sldId id="311" r:id="rId60"/>
    <p:sldId id="258" r:id="rId61"/>
    <p:sldId id="331" r:id="rId62"/>
    <p:sldId id="439" r:id="rId63"/>
    <p:sldId id="414" r:id="rId64"/>
    <p:sldId id="442" r:id="rId6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 Moderator" id="{47D1EF46-29C3-479E-87CF-3155A8D3DF5E}">
          <p14:sldIdLst>
            <p14:sldId id="323"/>
            <p14:sldId id="444"/>
            <p14:sldId id="336"/>
            <p14:sldId id="335"/>
            <p14:sldId id="334"/>
            <p14:sldId id="256"/>
            <p14:sldId id="321"/>
            <p14:sldId id="420"/>
          </p14:sldIdLst>
        </p14:section>
        <p14:section name="William's" id="{4B81BE2A-B99D-4E1E-BB9D-735D73F7397E}">
          <p14:sldIdLst>
            <p14:sldId id="418"/>
            <p14:sldId id="286"/>
            <p14:sldId id="296"/>
            <p14:sldId id="287"/>
            <p14:sldId id="301"/>
            <p14:sldId id="292"/>
            <p14:sldId id="293"/>
            <p14:sldId id="422"/>
            <p14:sldId id="419"/>
            <p14:sldId id="446"/>
            <p14:sldId id="275"/>
            <p14:sldId id="288"/>
            <p14:sldId id="294"/>
            <p14:sldId id="289"/>
            <p14:sldId id="302"/>
            <p14:sldId id="421"/>
            <p14:sldId id="262"/>
            <p14:sldId id="261"/>
            <p14:sldId id="290"/>
            <p14:sldId id="263"/>
            <p14:sldId id="264"/>
            <p14:sldId id="265"/>
            <p14:sldId id="445"/>
            <p14:sldId id="291"/>
            <p14:sldId id="283"/>
            <p14:sldId id="266"/>
            <p14:sldId id="277"/>
            <p14:sldId id="267"/>
            <p14:sldId id="268"/>
            <p14:sldId id="269"/>
            <p14:sldId id="270"/>
            <p14:sldId id="271"/>
            <p14:sldId id="280"/>
            <p14:sldId id="272"/>
            <p14:sldId id="274"/>
            <p14:sldId id="273"/>
            <p14:sldId id="297"/>
            <p14:sldId id="305"/>
            <p14:sldId id="279"/>
            <p14:sldId id="299"/>
            <p14:sldId id="284"/>
            <p14:sldId id="285"/>
            <p14:sldId id="295"/>
            <p14:sldId id="298"/>
            <p14:sldId id="443"/>
            <p14:sldId id="311"/>
            <p14:sldId id="258"/>
            <p14:sldId id="331"/>
            <p14:sldId id="439"/>
            <p14:sldId id="414"/>
            <p14:sldId id="442"/>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428" autoAdjust="0"/>
    <p:restoredTop sz="62169" autoAdjust="0"/>
  </p:normalViewPr>
  <p:slideViewPr>
    <p:cSldViewPr snapToGrid="0">
      <p:cViewPr varScale="1">
        <p:scale>
          <a:sx n="69" d="100"/>
          <a:sy n="69" d="100"/>
        </p:scale>
        <p:origin x="1044" y="78"/>
      </p:cViewPr>
      <p:guideLst/>
    </p:cSldViewPr>
  </p:slideViewPr>
  <p:notesTextViewPr>
    <p:cViewPr>
      <p:scale>
        <a:sx n="200" d="100"/>
        <a:sy n="200" d="100"/>
      </p:scale>
      <p:origin x="0" y="0"/>
    </p:cViewPr>
  </p:notesTextViewPr>
  <p:notesViewPr>
    <p:cSldViewPr snapToGrid="0">
      <p:cViewPr varScale="1">
        <p:scale>
          <a:sx n="88" d="100"/>
          <a:sy n="88" d="100"/>
        </p:scale>
        <p:origin x="3822" y="6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slide" Target="slides/slide49.xml"/><Relationship Id="rId63" Type="http://schemas.openxmlformats.org/officeDocument/2006/relationships/slide" Target="slides/slide57.xml"/><Relationship Id="rId68" Type="http://schemas.openxmlformats.org/officeDocument/2006/relationships/viewProps" Target="viewProps.xml"/><Relationship Id="rId7" Type="http://schemas.openxmlformats.org/officeDocument/2006/relationships/slide" Target="slides/slide1.xml"/><Relationship Id="rId2" Type="http://schemas.openxmlformats.org/officeDocument/2006/relationships/slideMaster" Target="slideMasters/slideMaster2.xml"/><Relationship Id="rId16" Type="http://schemas.openxmlformats.org/officeDocument/2006/relationships/slide" Target="slides/slide10.xml"/><Relationship Id="rId29" Type="http://schemas.openxmlformats.org/officeDocument/2006/relationships/slide" Target="slides/slide23.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66" Type="http://schemas.openxmlformats.org/officeDocument/2006/relationships/notesMaster" Target="notesMasters/notesMaster1.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61" Type="http://schemas.openxmlformats.org/officeDocument/2006/relationships/slide" Target="slides/slide55.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slide" Target="slides/slide58.xml"/><Relationship Id="rId69" Type="http://schemas.openxmlformats.org/officeDocument/2006/relationships/theme" Target="theme/theme1.xml"/><Relationship Id="rId8" Type="http://schemas.openxmlformats.org/officeDocument/2006/relationships/slide" Target="slides/slide2.xml"/><Relationship Id="rId51" Type="http://schemas.openxmlformats.org/officeDocument/2006/relationships/slide" Target="slides/slide45.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presProps" Target="presProps.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CD4ABDE-846B-4F2E-A91E-CE2D55B6EF91}" type="datetimeFigureOut">
              <a:rPr lang="en-US" smtClean="0"/>
              <a:t>8/5/2020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66FAD78-1551-4070-85DE-2E0D872D5203}" type="slidenum">
              <a:rPr lang="en-US" smtClean="0"/>
              <a:t>‹#›</a:t>
            </a:fld>
            <a:endParaRPr lang="en-US"/>
          </a:p>
        </p:txBody>
      </p:sp>
    </p:spTree>
    <p:extLst>
      <p:ext uri="{BB962C8B-B14F-4D97-AF65-F5344CB8AC3E}">
        <p14:creationId xmlns:p14="http://schemas.microsoft.com/office/powerpoint/2010/main" val="387174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8/5/2020 11:19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484748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About 14 minutes</a:t>
            </a:r>
          </a:p>
        </p:txBody>
      </p:sp>
      <p:sp>
        <p:nvSpPr>
          <p:cNvPr id="4" name="Slide Number Placeholder 3"/>
          <p:cNvSpPr>
            <a:spLocks noGrp="1"/>
          </p:cNvSpPr>
          <p:nvPr>
            <p:ph type="sldNum" sz="quarter" idx="10"/>
          </p:nvPr>
        </p:nvSpPr>
        <p:spPr/>
        <p:txBody>
          <a:bodyPr/>
          <a:lstStyle/>
          <a:p>
            <a:fld id="{966FAD78-1551-4070-85DE-2E0D872D5203}" type="slidenum">
              <a:rPr lang="en-US" smtClean="0"/>
              <a:t>17</a:t>
            </a:fld>
            <a:endParaRPr lang="en-US"/>
          </a:p>
        </p:txBody>
      </p:sp>
    </p:spTree>
    <p:extLst>
      <p:ext uri="{BB962C8B-B14F-4D97-AF65-F5344CB8AC3E}">
        <p14:creationId xmlns:p14="http://schemas.microsoft.com/office/powerpoint/2010/main" val="29169152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dirty="0">
                <a:solidFill>
                  <a:schemeClr val="tx1"/>
                </a:solidFill>
                <a:latin typeface="+mn-lt"/>
              </a:rPr>
              <a:t>&lt;read slide&gt;</a:t>
            </a:r>
          </a:p>
          <a:p>
            <a:r>
              <a:rPr lang="en-US" sz="1200" b="0" dirty="0">
                <a:solidFill>
                  <a:schemeClr val="tx1"/>
                </a:solidFill>
                <a:latin typeface="+mn-lt"/>
              </a:rPr>
              <a:t>They for the most part work fine technically, though they are unforgiving.</a:t>
            </a:r>
          </a:p>
          <a:p>
            <a:r>
              <a:rPr lang="en-US" sz="1200" b="0" dirty="0">
                <a:solidFill>
                  <a:schemeClr val="tx1"/>
                </a:solidFill>
                <a:latin typeface="+mn-lt"/>
              </a:rPr>
              <a:t>I have taken three online exams since the pandemic started.</a:t>
            </a:r>
          </a:p>
          <a:p>
            <a:r>
              <a:rPr lang="en-US" sz="1200" b="0" dirty="0">
                <a:solidFill>
                  <a:schemeClr val="tx1"/>
                </a:solidFill>
                <a:latin typeface="+mn-lt"/>
              </a:rPr>
              <a:t>&lt;click&gt;</a:t>
            </a:r>
          </a:p>
          <a:p>
            <a:r>
              <a:rPr lang="en-US" sz="1200" b="0" dirty="0">
                <a:solidFill>
                  <a:schemeClr val="tx1"/>
                </a:solidFill>
                <a:latin typeface="+mn-lt"/>
              </a:rPr>
              <a:t>Each time I took an exam, the security requirements became stricter and looking for more things. </a:t>
            </a:r>
          </a:p>
          <a:p>
            <a:r>
              <a:rPr lang="en-US" sz="1200" b="0" dirty="0">
                <a:solidFill>
                  <a:schemeClr val="tx1"/>
                </a:solidFill>
                <a:latin typeface="+mn-lt"/>
              </a:rPr>
              <a:t>This whole process is easiest if you are taking the exam with a laptop with a built-in webcam. Because you have to take pictures of your work area, from all angles, including the floor and ceiling. </a:t>
            </a:r>
          </a:p>
          <a:p>
            <a:r>
              <a:rPr lang="en-US" sz="1200" b="0" dirty="0">
                <a:solidFill>
                  <a:schemeClr val="tx1"/>
                </a:solidFill>
                <a:latin typeface="+mn-lt"/>
              </a:rPr>
              <a:t>Give yourself plenty of time before the exam to go through their security loopholes, and use the same browser, I recommend using Chrome, throughout. </a:t>
            </a:r>
          </a:p>
          <a:p>
            <a:r>
              <a:rPr lang="en-US" sz="1200" b="0" dirty="0">
                <a:solidFill>
                  <a:schemeClr val="tx1"/>
                </a:solidFill>
                <a:latin typeface="+mn-lt"/>
              </a:rPr>
              <a:t>There are stories out there of people walking through the room behind you, or hearing distant voices, and boom, you fail your exam with no refund.</a:t>
            </a:r>
          </a:p>
          <a:p>
            <a:r>
              <a:rPr lang="en-US" sz="1200" b="0" dirty="0">
                <a:solidFill>
                  <a:schemeClr val="tx1"/>
                </a:solidFill>
                <a:latin typeface="+mn-lt"/>
              </a:rPr>
              <a:t>Make sure you’re taking it in a place where no one else can be seen or heard, including your kids. I put a sock on my home office door and told my wife and my college kid who was stuck at home to not make any noise or enter the room for a couple hours. That’s what’s necessary.</a:t>
            </a:r>
          </a:p>
        </p:txBody>
      </p:sp>
      <p:sp>
        <p:nvSpPr>
          <p:cNvPr id="4" name="Slide Number Placeholder 3"/>
          <p:cNvSpPr>
            <a:spLocks noGrp="1"/>
          </p:cNvSpPr>
          <p:nvPr>
            <p:ph type="sldNum" sz="quarter" idx="10"/>
          </p:nvPr>
        </p:nvSpPr>
        <p:spPr/>
        <p:txBody>
          <a:bodyPr/>
          <a:lstStyle/>
          <a:p>
            <a:fld id="{966FAD78-1551-4070-85DE-2E0D872D5203}" type="slidenum">
              <a:rPr lang="en-US" smtClean="0"/>
              <a:t>18</a:t>
            </a:fld>
            <a:endParaRPr lang="en-US"/>
          </a:p>
        </p:txBody>
      </p:sp>
    </p:spTree>
    <p:extLst>
      <p:ext uri="{BB962C8B-B14F-4D97-AF65-F5344CB8AC3E}">
        <p14:creationId xmlns:p14="http://schemas.microsoft.com/office/powerpoint/2010/main" val="36915211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66FAD78-1551-4070-85DE-2E0D872D5203}" type="slidenum">
              <a:rPr lang="en-US" smtClean="0"/>
              <a:t>19</a:t>
            </a:fld>
            <a:endParaRPr lang="en-US"/>
          </a:p>
        </p:txBody>
      </p:sp>
    </p:spTree>
    <p:extLst>
      <p:ext uri="{BB962C8B-B14F-4D97-AF65-F5344CB8AC3E}">
        <p14:creationId xmlns:p14="http://schemas.microsoft.com/office/powerpoint/2010/main" val="23881517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&lt;read slide, then notes&gt;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Other types such as case studies, build lists, drag and drops, all operate on the same rules and challenge for the writers. But in the end, the challenge remains to create a right path, then, a bunch of incorrect distractors. We’ll talk more about that later.</a:t>
            </a:r>
          </a:p>
          <a:p>
            <a:endParaRPr lang="en-US" dirty="0"/>
          </a:p>
        </p:txBody>
      </p:sp>
      <p:sp>
        <p:nvSpPr>
          <p:cNvPr id="4" name="Slide Number Placeholder 3"/>
          <p:cNvSpPr>
            <a:spLocks noGrp="1"/>
          </p:cNvSpPr>
          <p:nvPr>
            <p:ph type="sldNum" sz="quarter" idx="5"/>
          </p:nvPr>
        </p:nvSpPr>
        <p:spPr/>
        <p:txBody>
          <a:bodyPr/>
          <a:lstStyle/>
          <a:p>
            <a:fld id="{966FAD78-1551-4070-85DE-2E0D872D5203}" type="slidenum">
              <a:rPr lang="en-US" smtClean="0"/>
              <a:t>24</a:t>
            </a:fld>
            <a:endParaRPr lang="en-US"/>
          </a:p>
        </p:txBody>
      </p:sp>
    </p:spTree>
    <p:extLst>
      <p:ext uri="{BB962C8B-B14F-4D97-AF65-F5344CB8AC3E}">
        <p14:creationId xmlns:p14="http://schemas.microsoft.com/office/powerpoint/2010/main" val="29854822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dirty="0">
                <a:solidFill>
                  <a:schemeClr val="tx1"/>
                </a:solidFill>
                <a:latin typeface="+mn-lt"/>
              </a:rPr>
              <a:t>&lt;read notes&gt;</a:t>
            </a:r>
          </a:p>
          <a:p>
            <a:r>
              <a:rPr lang="en-US" sz="1200" b="0" dirty="0">
                <a:solidFill>
                  <a:schemeClr val="tx1"/>
                </a:solidFill>
                <a:latin typeface="+mn-lt"/>
              </a:rPr>
              <a:t>Microsoft’s Emphasis is on Solutions has evolved over the last decade. </a:t>
            </a:r>
          </a:p>
          <a:p>
            <a:r>
              <a:rPr lang="en-US" sz="1200" b="0" dirty="0">
                <a:solidFill>
                  <a:schemeClr val="tx1"/>
                </a:solidFill>
                <a:latin typeface="+mn-lt"/>
              </a:rPr>
              <a:t>There is no such thing as a one-dimensional certification because there are few cases of one-dimensional jobs.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solidFill>
                  <a:schemeClr val="tx1"/>
                </a:solidFill>
                <a:latin typeface="+mn-lt"/>
              </a:rPr>
              <a:t>This is intentional and raises the value of a certification – a certification should mean you have broad experience.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solidFill>
                  <a:schemeClr val="tx1"/>
                </a:solidFill>
                <a:latin typeface="+mn-lt"/>
              </a:rPr>
              <a:t>Focus on practicality and actual usage.</a:t>
            </a:r>
          </a:p>
          <a:p>
            <a:endParaRPr lang="en-US" sz="1200" b="0" dirty="0">
              <a:solidFill>
                <a:schemeClr val="tx1"/>
              </a:solidFill>
              <a:latin typeface="+mn-lt"/>
            </a:endParaRPr>
          </a:p>
          <a:p>
            <a:endParaRPr lang="en-US" sz="1200" b="0" dirty="0">
              <a:solidFill>
                <a:schemeClr val="tx1"/>
              </a:solidFill>
              <a:latin typeface="+mn-lt"/>
            </a:endParaRPr>
          </a:p>
          <a:p>
            <a:endParaRPr lang="en-US" sz="1200" b="0" dirty="0">
              <a:solidFill>
                <a:schemeClr val="tx1"/>
              </a:solidFill>
              <a:latin typeface="+mn-lt"/>
            </a:endParaRPr>
          </a:p>
          <a:p>
            <a:r>
              <a:rPr lang="en-US" sz="1200" b="0" dirty="0">
                <a:solidFill>
                  <a:schemeClr val="tx1"/>
                </a:solidFill>
                <a:latin typeface="+mn-lt"/>
              </a:rPr>
              <a:t>For example to get the SQL Server MCSA, you need to know how to build end-to-end Business Intelligence, SSIS, SSRS, SSAS, in addition to the expected administration and querying</a:t>
            </a:r>
            <a:r>
              <a:rPr lang="en-US" sz="1400" b="0" dirty="0">
                <a:solidFill>
                  <a:schemeClr val="tx1"/>
                </a:solidFill>
                <a:latin typeface="+mn-lt"/>
              </a:rPr>
              <a:t>. </a:t>
            </a:r>
          </a:p>
        </p:txBody>
      </p:sp>
      <p:sp>
        <p:nvSpPr>
          <p:cNvPr id="4" name="Slide Number Placeholder 3"/>
          <p:cNvSpPr>
            <a:spLocks noGrp="1"/>
          </p:cNvSpPr>
          <p:nvPr>
            <p:ph type="sldNum" sz="quarter" idx="10"/>
          </p:nvPr>
        </p:nvSpPr>
        <p:spPr/>
        <p:txBody>
          <a:bodyPr/>
          <a:lstStyle/>
          <a:p>
            <a:fld id="{966FAD78-1551-4070-85DE-2E0D872D5203}" type="slidenum">
              <a:rPr lang="en-US" smtClean="0"/>
              <a:t>26</a:t>
            </a:fld>
            <a:endParaRPr lang="en-US"/>
          </a:p>
        </p:txBody>
      </p:sp>
    </p:spTree>
    <p:extLst>
      <p:ext uri="{BB962C8B-B14F-4D97-AF65-F5344CB8AC3E}">
        <p14:creationId xmlns:p14="http://schemas.microsoft.com/office/powerpoint/2010/main" val="15068485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dirty="0">
                <a:solidFill>
                  <a:schemeClr val="tx1"/>
                </a:solidFill>
                <a:latin typeface="+mn-lt"/>
              </a:rPr>
              <a:t>&lt;read slide, then notes&gt; </a:t>
            </a:r>
          </a:p>
          <a:p>
            <a:r>
              <a:rPr lang="en-US" sz="1200" b="0" dirty="0">
                <a:solidFill>
                  <a:schemeClr val="tx1"/>
                </a:solidFill>
                <a:latin typeface="+mn-lt"/>
              </a:rPr>
              <a:t>Topics are removed from the exam’s </a:t>
            </a:r>
            <a:r>
              <a:rPr lang="en-US" sz="1200" b="0" i="1" dirty="0">
                <a:solidFill>
                  <a:schemeClr val="tx1"/>
                </a:solidFill>
                <a:latin typeface="+mn-lt"/>
              </a:rPr>
              <a:t>domain </a:t>
            </a:r>
            <a:r>
              <a:rPr lang="en-US" sz="1200" b="0" dirty="0">
                <a:solidFill>
                  <a:schemeClr val="tx1"/>
                </a:solidFill>
                <a:latin typeface="+mn-lt"/>
              </a:rPr>
              <a:t>if none of the SMEs present could say they use it in real life. SME’s are asked questions about the value of different technical topics. </a:t>
            </a:r>
          </a:p>
          <a:p>
            <a:r>
              <a:rPr lang="en-US" sz="1200" b="0" dirty="0">
                <a:solidFill>
                  <a:schemeClr val="tx1"/>
                </a:solidFill>
                <a:latin typeface="+mn-lt"/>
              </a:rPr>
              <a:t>Then, how </a:t>
            </a:r>
            <a:r>
              <a:rPr lang="en-US" sz="1200" b="0" i="1" dirty="0">
                <a:solidFill>
                  <a:schemeClr val="tx1"/>
                </a:solidFill>
                <a:latin typeface="+mn-lt"/>
              </a:rPr>
              <a:t>many</a:t>
            </a:r>
            <a:r>
              <a:rPr lang="en-US" sz="1200" b="0" dirty="0">
                <a:solidFill>
                  <a:schemeClr val="tx1"/>
                </a:solidFill>
                <a:latin typeface="+mn-lt"/>
              </a:rPr>
              <a:t> questions on each subject area should be there in the domain? </a:t>
            </a:r>
          </a:p>
          <a:p>
            <a:pPr marL="571500" indent="-571500">
              <a:buFont typeface="Arial" panose="020B0604020202020204" pitchFamily="34" charset="0"/>
              <a:buChar char="•"/>
            </a:pPr>
            <a:endParaRPr lang="en-US" b="0" dirty="0">
              <a:solidFill>
                <a:schemeClr val="tx1"/>
              </a:solidFill>
              <a:latin typeface="+mn-lt"/>
            </a:endParaRPr>
          </a:p>
          <a:p>
            <a:pPr marL="571500" indent="-571500">
              <a:buFont typeface="Arial" panose="020B0604020202020204" pitchFamily="34" charset="0"/>
              <a:buChar char="•"/>
            </a:pPr>
            <a:r>
              <a:rPr lang="en-US" b="0" dirty="0">
                <a:solidFill>
                  <a:schemeClr val="tx1"/>
                </a:solidFill>
                <a:latin typeface="+mn-lt"/>
              </a:rPr>
              <a:t>Item Writers are given assignments to cover a narrow domain.</a:t>
            </a:r>
          </a:p>
          <a:p>
            <a:pPr marL="571500" indent="-571500">
              <a:buFont typeface="Arial" panose="020B0604020202020204" pitchFamily="34" charset="0"/>
              <a:buChar char="•"/>
            </a:pPr>
            <a:r>
              <a:rPr lang="en-US" b="0" dirty="0">
                <a:solidFill>
                  <a:schemeClr val="tx1"/>
                </a:solidFill>
                <a:latin typeface="+mn-lt"/>
              </a:rPr>
              <a:t>Item Writer team must make sure they’re not overlapping or creating nemeses that giveaway answers to other questions.</a:t>
            </a:r>
          </a:p>
          <a:p>
            <a:pPr marL="571500" indent="-571500">
              <a:buFont typeface="Arial" panose="020B0604020202020204" pitchFamily="34" charset="0"/>
              <a:buChar char="•"/>
            </a:pPr>
            <a:r>
              <a:rPr lang="en-US" b="0" dirty="0">
                <a:solidFill>
                  <a:schemeClr val="tx1"/>
                </a:solidFill>
                <a:latin typeface="+mn-lt"/>
              </a:rPr>
              <a:t>Then a review process and alpha exam process occur with yet another group of SMEs to fine tune the items.</a:t>
            </a:r>
          </a:p>
          <a:p>
            <a:pPr marL="571500" indent="-571500">
              <a:buFont typeface="Arial" panose="020B0604020202020204" pitchFamily="34" charset="0"/>
              <a:buChar char="•"/>
            </a:pPr>
            <a:r>
              <a:rPr lang="en-US" b="0" dirty="0">
                <a:solidFill>
                  <a:schemeClr val="tx1"/>
                </a:solidFill>
                <a:latin typeface="+mn-lt"/>
              </a:rPr>
              <a:t>We’ll talk later about domain drift, it’s a real problem for item writers with complex questions.</a:t>
            </a:r>
          </a:p>
          <a:p>
            <a:endParaRPr lang="en-US" dirty="0"/>
          </a:p>
        </p:txBody>
      </p:sp>
      <p:sp>
        <p:nvSpPr>
          <p:cNvPr id="4" name="Slide Number Placeholder 3"/>
          <p:cNvSpPr>
            <a:spLocks noGrp="1"/>
          </p:cNvSpPr>
          <p:nvPr>
            <p:ph type="sldNum" sz="quarter" idx="5"/>
          </p:nvPr>
        </p:nvSpPr>
        <p:spPr/>
        <p:txBody>
          <a:bodyPr/>
          <a:lstStyle/>
          <a:p>
            <a:fld id="{966FAD78-1551-4070-85DE-2E0D872D5203}" type="slidenum">
              <a:rPr lang="en-US" smtClean="0"/>
              <a:t>27</a:t>
            </a:fld>
            <a:endParaRPr lang="en-US"/>
          </a:p>
        </p:txBody>
      </p:sp>
    </p:spTree>
    <p:extLst>
      <p:ext uri="{BB962C8B-B14F-4D97-AF65-F5344CB8AC3E}">
        <p14:creationId xmlns:p14="http://schemas.microsoft.com/office/powerpoint/2010/main" val="12122784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dirty="0">
                <a:solidFill>
                  <a:schemeClr val="tx1"/>
                </a:solidFill>
                <a:latin typeface="+mn-lt"/>
              </a:rPr>
              <a:t>Tonight we are serving </a:t>
            </a:r>
            <a:r>
              <a:rPr lang="en-US" sz="1200" dirty="0">
                <a:solidFill>
                  <a:schemeClr val="tx1"/>
                </a:solidFill>
                <a:latin typeface="+mn-lt"/>
              </a:rPr>
              <a:t>enchiladas</a:t>
            </a:r>
            <a:r>
              <a:rPr lang="en-US" sz="1200" b="0" dirty="0">
                <a:solidFill>
                  <a:schemeClr val="tx1"/>
                </a:solidFill>
                <a:latin typeface="+mn-lt"/>
              </a:rPr>
              <a:t> </a:t>
            </a:r>
            <a:r>
              <a:rPr lang="en-US" sz="1200" dirty="0">
                <a:solidFill>
                  <a:schemeClr val="tx1"/>
                </a:solidFill>
                <a:latin typeface="+mn-lt"/>
              </a:rPr>
              <a:t>only</a:t>
            </a:r>
            <a:r>
              <a:rPr lang="en-US" sz="1200" b="0" dirty="0">
                <a:solidFill>
                  <a:schemeClr val="tx1"/>
                </a:solidFill>
                <a:latin typeface="+mn-lt"/>
              </a:rPr>
              <a:t>. – that’s it for the menu</a:t>
            </a:r>
          </a:p>
          <a:p>
            <a:r>
              <a:rPr lang="en-US" sz="1200" b="0" dirty="0">
                <a:solidFill>
                  <a:schemeClr val="tx1"/>
                </a:solidFill>
                <a:latin typeface="+mn-lt"/>
              </a:rPr>
              <a:t>Tonight </a:t>
            </a:r>
            <a:r>
              <a:rPr lang="en-US" sz="1200" dirty="0">
                <a:solidFill>
                  <a:schemeClr val="tx1"/>
                </a:solidFill>
                <a:latin typeface="+mn-lt"/>
              </a:rPr>
              <a:t>we only </a:t>
            </a:r>
            <a:r>
              <a:rPr lang="en-US" sz="1200" b="0" dirty="0">
                <a:solidFill>
                  <a:schemeClr val="tx1"/>
                </a:solidFill>
                <a:latin typeface="+mn-lt"/>
              </a:rPr>
              <a:t>are serving enchiladas. </a:t>
            </a:r>
            <a:r>
              <a:rPr lang="en-US" sz="1200" dirty="0">
                <a:solidFill>
                  <a:schemeClr val="tx1"/>
                </a:solidFill>
                <a:latin typeface="+mn-lt"/>
              </a:rPr>
              <a:t>–</a:t>
            </a:r>
            <a:r>
              <a:rPr lang="en-US" sz="1200" b="0" dirty="0">
                <a:solidFill>
                  <a:schemeClr val="tx1"/>
                </a:solidFill>
                <a:latin typeface="+mn-lt"/>
              </a:rPr>
              <a:t> nobody else makes </a:t>
            </a:r>
            <a:r>
              <a:rPr lang="en-US" sz="1200" b="0" dirty="0" err="1">
                <a:solidFill>
                  <a:schemeClr val="tx1"/>
                </a:solidFill>
                <a:latin typeface="+mn-lt"/>
              </a:rPr>
              <a:t>em</a:t>
            </a:r>
            <a:endParaRPr lang="en-US" sz="1200" b="0" dirty="0">
              <a:solidFill>
                <a:schemeClr val="tx1"/>
              </a:solidFill>
              <a:latin typeface="+mn-lt"/>
            </a:endParaRPr>
          </a:p>
          <a:p>
            <a:r>
              <a:rPr lang="en-US" sz="1200" dirty="0">
                <a:solidFill>
                  <a:schemeClr val="tx1"/>
                </a:solidFill>
                <a:latin typeface="+mn-lt"/>
              </a:rPr>
              <a:t>Tonight</a:t>
            </a:r>
            <a:r>
              <a:rPr lang="en-US" sz="1200" b="0" dirty="0">
                <a:solidFill>
                  <a:schemeClr val="tx1"/>
                </a:solidFill>
                <a:latin typeface="+mn-lt"/>
              </a:rPr>
              <a:t> </a:t>
            </a:r>
            <a:r>
              <a:rPr lang="en-US" sz="1200" dirty="0">
                <a:solidFill>
                  <a:schemeClr val="tx1"/>
                </a:solidFill>
                <a:latin typeface="+mn-lt"/>
              </a:rPr>
              <a:t>only</a:t>
            </a:r>
            <a:r>
              <a:rPr lang="en-US" sz="1200" b="0" dirty="0">
                <a:solidFill>
                  <a:schemeClr val="tx1"/>
                </a:solidFill>
                <a:latin typeface="+mn-lt"/>
              </a:rPr>
              <a:t> we are only serving enchiladas. – tomorrow? Nope.</a:t>
            </a:r>
          </a:p>
          <a:p>
            <a:endParaRPr lang="en-US" sz="1200" b="0" dirty="0">
              <a:solidFill>
                <a:schemeClr val="tx1"/>
              </a:solidFill>
              <a:latin typeface="+mn-lt"/>
            </a:endParaRPr>
          </a:p>
          <a:p>
            <a:endParaRPr lang="en-US" sz="1200" b="0" dirty="0">
              <a:solidFill>
                <a:schemeClr val="tx1"/>
              </a:solidFill>
              <a:latin typeface="+mn-lt"/>
            </a:endParaRPr>
          </a:p>
          <a:p>
            <a:r>
              <a:rPr lang="en-US" sz="1200" b="0" dirty="0">
                <a:solidFill>
                  <a:schemeClr val="tx1"/>
                </a:solidFill>
                <a:latin typeface="+mn-lt"/>
              </a:rPr>
              <a:t>The "application </a:t>
            </a:r>
            <a:r>
              <a:rPr lang="en-US" sz="1200" dirty="0">
                <a:solidFill>
                  <a:schemeClr val="tx1"/>
                </a:solidFill>
                <a:latin typeface="+mn-lt"/>
              </a:rPr>
              <a:t>only connects </a:t>
            </a:r>
            <a:r>
              <a:rPr lang="en-US" sz="1200" b="0" dirty="0">
                <a:solidFill>
                  <a:schemeClr val="tx1"/>
                </a:solidFill>
                <a:latin typeface="+mn-lt"/>
              </a:rPr>
              <a:t>to one database” – doesn’t do anything else but connect</a:t>
            </a:r>
          </a:p>
          <a:p>
            <a:r>
              <a:rPr lang="en-US" sz="1200" b="0" dirty="0">
                <a:solidFill>
                  <a:schemeClr val="tx1"/>
                </a:solidFill>
                <a:latin typeface="+mn-lt"/>
              </a:rPr>
              <a:t>vs. </a:t>
            </a:r>
          </a:p>
          <a:p>
            <a:r>
              <a:rPr lang="en-US" sz="1200" b="0" dirty="0">
                <a:solidFill>
                  <a:schemeClr val="tx1"/>
                </a:solidFill>
                <a:latin typeface="+mn-lt"/>
              </a:rPr>
              <a:t>the "application connects to </a:t>
            </a:r>
            <a:r>
              <a:rPr lang="en-US" sz="1200" dirty="0">
                <a:solidFill>
                  <a:schemeClr val="tx1"/>
                </a:solidFill>
                <a:latin typeface="+mn-lt"/>
              </a:rPr>
              <a:t>only</a:t>
            </a:r>
            <a:r>
              <a:rPr lang="en-US" sz="1200" b="0" dirty="0">
                <a:solidFill>
                  <a:schemeClr val="tx1"/>
                </a:solidFill>
                <a:latin typeface="+mn-lt"/>
              </a:rPr>
              <a:t> </a:t>
            </a:r>
            <a:r>
              <a:rPr lang="en-US" sz="1200" dirty="0">
                <a:solidFill>
                  <a:schemeClr val="tx1"/>
                </a:solidFill>
                <a:latin typeface="+mn-lt"/>
              </a:rPr>
              <a:t>one</a:t>
            </a:r>
            <a:r>
              <a:rPr lang="en-US" sz="1200" b="0" dirty="0">
                <a:solidFill>
                  <a:schemeClr val="tx1"/>
                </a:solidFill>
                <a:latin typeface="+mn-lt"/>
              </a:rPr>
              <a:t> database” – connects to only one database (more likely the intention)</a:t>
            </a:r>
          </a:p>
        </p:txBody>
      </p:sp>
      <p:sp>
        <p:nvSpPr>
          <p:cNvPr id="4" name="Slide Number Placeholder 3"/>
          <p:cNvSpPr>
            <a:spLocks noGrp="1"/>
          </p:cNvSpPr>
          <p:nvPr>
            <p:ph type="sldNum" sz="quarter" idx="5"/>
          </p:nvPr>
        </p:nvSpPr>
        <p:spPr/>
        <p:txBody>
          <a:bodyPr/>
          <a:lstStyle/>
          <a:p>
            <a:fld id="{966FAD78-1551-4070-85DE-2E0D872D5203}" type="slidenum">
              <a:rPr lang="en-US" smtClean="0"/>
              <a:t>29</a:t>
            </a:fld>
            <a:endParaRPr lang="en-US"/>
          </a:p>
        </p:txBody>
      </p:sp>
    </p:spTree>
    <p:extLst>
      <p:ext uri="{BB962C8B-B14F-4D97-AF65-F5344CB8AC3E}">
        <p14:creationId xmlns:p14="http://schemas.microsoft.com/office/powerpoint/2010/main" val="35296716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dirty="0">
                <a:solidFill>
                  <a:schemeClr val="tx1"/>
                </a:solidFill>
                <a:latin typeface="+mn-lt"/>
              </a:rPr>
              <a:t>For example, 300 registration codes were made available for AZ-303 and AZ-304, first come first serve.</a:t>
            </a:r>
          </a:p>
          <a:p>
            <a:endParaRPr lang="en-US" sz="1200" b="0" dirty="0">
              <a:solidFill>
                <a:schemeClr val="tx1"/>
              </a:solidFill>
              <a:latin typeface="+mn-lt"/>
            </a:endParaRPr>
          </a:p>
          <a:p>
            <a:r>
              <a:rPr lang="en-US" sz="1200" b="0" dirty="0">
                <a:solidFill>
                  <a:schemeClr val="tx1"/>
                </a:solidFill>
                <a:latin typeface="+mn-lt"/>
              </a:rPr>
              <a:t>For example, I took the DP-300 and DP-900 beta exams, and it’s been nearly two months and I still don’t know whether I passed.</a:t>
            </a:r>
          </a:p>
        </p:txBody>
      </p:sp>
      <p:sp>
        <p:nvSpPr>
          <p:cNvPr id="4" name="Slide Number Placeholder 3"/>
          <p:cNvSpPr>
            <a:spLocks noGrp="1"/>
          </p:cNvSpPr>
          <p:nvPr>
            <p:ph type="sldNum" sz="quarter" idx="10"/>
          </p:nvPr>
        </p:nvSpPr>
        <p:spPr/>
        <p:txBody>
          <a:bodyPr/>
          <a:lstStyle/>
          <a:p>
            <a:fld id="{966FAD78-1551-4070-85DE-2E0D872D5203}" type="slidenum">
              <a:rPr lang="en-US" smtClean="0"/>
              <a:t>31</a:t>
            </a:fld>
            <a:endParaRPr lang="en-US"/>
          </a:p>
        </p:txBody>
      </p:sp>
    </p:spTree>
    <p:extLst>
      <p:ext uri="{BB962C8B-B14F-4D97-AF65-F5344CB8AC3E}">
        <p14:creationId xmlns:p14="http://schemas.microsoft.com/office/powerpoint/2010/main" val="11582405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3200" dirty="0"/>
              <a:t>At Microsoft her name is Liberty Munson, she’s a pretty cool character with a neat job.</a:t>
            </a:r>
          </a:p>
          <a:p>
            <a:pPr lvl="0"/>
            <a:endParaRPr lang="en-US" sz="3200" dirty="0"/>
          </a:p>
          <a:p>
            <a:pPr lvl="0"/>
            <a:r>
              <a:rPr lang="en-US" sz="3200" dirty="0"/>
              <a:t>Do candidates who pass get this question right? Good.</a:t>
            </a:r>
          </a:p>
          <a:p>
            <a:pPr lvl="0"/>
            <a:r>
              <a:rPr lang="en-US" sz="3200" dirty="0"/>
              <a:t>Do candidates who pass get this question wrong? Not good.</a:t>
            </a:r>
          </a:p>
          <a:p>
            <a:pPr lvl="0"/>
            <a:r>
              <a:rPr lang="en-US" sz="3200" dirty="0"/>
              <a:t>Is question success unrelated to this exam success? </a:t>
            </a:r>
            <a:br>
              <a:rPr lang="en-US" sz="3200" dirty="0"/>
            </a:br>
            <a:r>
              <a:rPr lang="en-US" sz="3200" dirty="0"/>
              <a:t>They’re guessing.</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Finally, </a:t>
            </a:r>
            <a:r>
              <a:rPr lang="en-US" sz="1200" dirty="0"/>
              <a:t>Your comments on the exam are reviewed, by name. </a:t>
            </a:r>
            <a:r>
              <a:rPr lang="en-US" sz="3200" dirty="0"/>
              <a:t>Be professional. </a:t>
            </a:r>
          </a:p>
          <a:p>
            <a:pPr lvl="1"/>
            <a:r>
              <a:rPr lang="en-US" sz="3200" dirty="0"/>
              <a:t>Your comments can contribute to changing/abandoning a question.</a:t>
            </a:r>
          </a:p>
          <a:p>
            <a:pPr lvl="2"/>
            <a:r>
              <a:rPr lang="en-US" sz="2800" dirty="0">
                <a:solidFill>
                  <a:srgbClr val="FF0000"/>
                </a:solidFill>
              </a:rPr>
              <a:t>"Why are you testing this? I'd look this up!"</a:t>
            </a:r>
            <a:endParaRPr lang="en-US" sz="3600" dirty="0">
              <a:solidFill>
                <a:srgbClr val="FF0000"/>
              </a:solidFill>
            </a:endParaRPr>
          </a:p>
          <a:p>
            <a:r>
              <a:rPr lang="en-US" dirty="0"/>
              <a:t>&lt;click&gt;</a:t>
            </a:r>
          </a:p>
          <a:p>
            <a:r>
              <a:rPr lang="en-US" dirty="0"/>
              <a:t>&lt;read slide&gt;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For example: SQL 2016 exams were later updated in 2017 for new content including Azure, exam number did not change.</a:t>
            </a:r>
          </a:p>
        </p:txBody>
      </p:sp>
      <p:sp>
        <p:nvSpPr>
          <p:cNvPr id="4" name="Slide Number Placeholder 3"/>
          <p:cNvSpPr>
            <a:spLocks noGrp="1"/>
          </p:cNvSpPr>
          <p:nvPr>
            <p:ph type="sldNum" sz="quarter" idx="5"/>
          </p:nvPr>
        </p:nvSpPr>
        <p:spPr/>
        <p:txBody>
          <a:bodyPr/>
          <a:lstStyle/>
          <a:p>
            <a:fld id="{966FAD78-1551-4070-85DE-2E0D872D5203}" type="slidenum">
              <a:rPr lang="en-US" smtClean="0"/>
              <a:t>32</a:t>
            </a:fld>
            <a:endParaRPr lang="en-US"/>
          </a:p>
        </p:txBody>
      </p:sp>
    </p:spTree>
    <p:extLst>
      <p:ext uri="{BB962C8B-B14F-4D97-AF65-F5344CB8AC3E}">
        <p14:creationId xmlns:p14="http://schemas.microsoft.com/office/powerpoint/2010/main" val="22583346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&lt;read slide first&gt;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Now you have to beg another Item Writer to trade question assignments with you.</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For example, if you were supposed to ask a question about peanut butter sandwiches, and ended up asking a question about which whether utensils can spread creamy peanut butter… Stay with me</a:t>
            </a:r>
          </a:p>
          <a:p>
            <a:endParaRPr lang="en-US" dirty="0"/>
          </a:p>
        </p:txBody>
      </p:sp>
      <p:sp>
        <p:nvSpPr>
          <p:cNvPr id="4" name="Slide Number Placeholder 3"/>
          <p:cNvSpPr>
            <a:spLocks noGrp="1"/>
          </p:cNvSpPr>
          <p:nvPr>
            <p:ph type="sldNum" sz="quarter" idx="5"/>
          </p:nvPr>
        </p:nvSpPr>
        <p:spPr/>
        <p:txBody>
          <a:bodyPr/>
          <a:lstStyle/>
          <a:p>
            <a:fld id="{966FAD78-1551-4070-85DE-2E0D872D5203}" type="slidenum">
              <a:rPr lang="en-US" smtClean="0"/>
              <a:t>35</a:t>
            </a:fld>
            <a:endParaRPr lang="en-US"/>
          </a:p>
        </p:txBody>
      </p:sp>
    </p:spTree>
    <p:extLst>
      <p:ext uri="{BB962C8B-B14F-4D97-AF65-F5344CB8AC3E}">
        <p14:creationId xmlns:p14="http://schemas.microsoft.com/office/powerpoint/2010/main" val="41954808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I just want to start by saying I hope everyone is safe and healthy and is doing everything they can do to stay that way, including staying at home and taking all appropriate precautions, even if your local government isn’t insisting you do so. That said, I understand New Zealand and your awesome Prime Minister has this thing well in hand and only 1500 infected or so, which sounds much better than what we’re going through here in the United States. Kudos.</a:t>
            </a:r>
          </a:p>
          <a:p>
            <a:endParaRPr lang="en-CA" dirty="0"/>
          </a:p>
          <a:p>
            <a:r>
              <a:rPr lang="en-CA" dirty="0"/>
              <a:t>If you’ve become unemployed recently because of the covid-19, please reach out to me on LinkedIn, my wife and I would be happy to share time and resources with you in your job search, including some free time spent on resume review and interview coaching.</a:t>
            </a:r>
          </a:p>
          <a:p>
            <a:endParaRPr lang="en-CA" dirty="0"/>
          </a:p>
          <a:p>
            <a:endParaRPr lang="en-CA" dirty="0"/>
          </a:p>
          <a:p>
            <a:endParaRPr lang="en-CA"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D65AC4-17B0-4E19-8496-B264E70A18D3}"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5881434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we go into some sample questions together, are there any questions?</a:t>
            </a:r>
          </a:p>
        </p:txBody>
      </p:sp>
      <p:sp>
        <p:nvSpPr>
          <p:cNvPr id="4" name="Slide Number Placeholder 3"/>
          <p:cNvSpPr>
            <a:spLocks noGrp="1"/>
          </p:cNvSpPr>
          <p:nvPr>
            <p:ph type="sldNum" sz="quarter" idx="5"/>
          </p:nvPr>
        </p:nvSpPr>
        <p:spPr/>
        <p:txBody>
          <a:bodyPr/>
          <a:lstStyle/>
          <a:p>
            <a:fld id="{966FAD78-1551-4070-85DE-2E0D872D5203}" type="slidenum">
              <a:rPr lang="en-US" smtClean="0"/>
              <a:t>47</a:t>
            </a:fld>
            <a:endParaRPr lang="en-US"/>
          </a:p>
        </p:txBody>
      </p:sp>
    </p:spTree>
    <p:extLst>
      <p:ext uri="{BB962C8B-B14F-4D97-AF65-F5344CB8AC3E}">
        <p14:creationId xmlns:p14="http://schemas.microsoft.com/office/powerpoint/2010/main" val="389106905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&lt;click&gt;Gandalf already owns </a:t>
            </a:r>
            <a:r>
              <a:rPr lang="en-US" dirty="0" err="1"/>
              <a:t>Narya</a:t>
            </a:r>
            <a:r>
              <a:rPr lang="en-US" dirty="0"/>
              <a:t>, the Ring of Fire, one of the three Rings of Power made for the Elves. </a:t>
            </a:r>
          </a:p>
          <a:p>
            <a:endParaRPr lang="en-US" dirty="0"/>
          </a:p>
          <a:p>
            <a:r>
              <a:rPr lang="en-US" dirty="0"/>
              <a:t>&lt;click&gt;</a:t>
            </a:r>
          </a:p>
          <a:p>
            <a:r>
              <a:rPr lang="en-US" dirty="0"/>
              <a:t>Boromir is pretty much planning all along to get the ring back to Gondor. </a:t>
            </a:r>
          </a:p>
          <a:p>
            <a:endParaRPr lang="en-US" dirty="0"/>
          </a:p>
          <a:p>
            <a:r>
              <a:rPr lang="en-US" dirty="0" err="1"/>
              <a:t>Smealol</a:t>
            </a:r>
            <a:r>
              <a:rPr lang="en-US" dirty="0"/>
              <a:t> is tricky because of course you’d rule out Smeagol, he’s been left twisted and consumed by the evil of the One Ring, but again, test questions will not use industry knowledge or assumptions or best practices, the wrong answers have to be 100% incorrect. In this case, &lt;click&gt; Smeagol was not present at the Council of Elrond, making this answer 100% incorrect, leaving nothing to doubt.</a:t>
            </a:r>
          </a:p>
        </p:txBody>
      </p:sp>
      <p:sp>
        <p:nvSpPr>
          <p:cNvPr id="4" name="Slide Number Placeholder 3"/>
          <p:cNvSpPr>
            <a:spLocks noGrp="1"/>
          </p:cNvSpPr>
          <p:nvPr>
            <p:ph type="sldNum" sz="quarter" idx="5"/>
          </p:nvPr>
        </p:nvSpPr>
        <p:spPr/>
        <p:txBody>
          <a:bodyPr/>
          <a:lstStyle/>
          <a:p>
            <a:fld id="{966FAD78-1551-4070-85DE-2E0D872D5203}" type="slidenum">
              <a:rPr lang="en-US" smtClean="0"/>
              <a:t>48</a:t>
            </a:fld>
            <a:endParaRPr lang="en-US"/>
          </a:p>
        </p:txBody>
      </p:sp>
    </p:spTree>
    <p:extLst>
      <p:ext uri="{BB962C8B-B14F-4D97-AF65-F5344CB8AC3E}">
        <p14:creationId xmlns:p14="http://schemas.microsoft.com/office/powerpoint/2010/main" val="269899525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66FAD78-1551-4070-85DE-2E0D872D5203}" type="slidenum">
              <a:rPr lang="en-US" smtClean="0"/>
              <a:t>51</a:t>
            </a:fld>
            <a:endParaRPr lang="en-US"/>
          </a:p>
        </p:txBody>
      </p:sp>
    </p:spTree>
    <p:extLst>
      <p:ext uri="{BB962C8B-B14F-4D97-AF65-F5344CB8AC3E}">
        <p14:creationId xmlns:p14="http://schemas.microsoft.com/office/powerpoint/2010/main" val="261737087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Twitter</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banned</a:t>
            </a:r>
            <a:r>
              <a:rPr lang="en-US" sz="1200" b="0" i="0" kern="1200" dirty="0">
                <a:solidFill>
                  <a:schemeClr val="tx1"/>
                </a:solidFill>
                <a:effectLst/>
                <a:latin typeface="+mn-lt"/>
                <a:ea typeface="+mn-ea"/>
                <a:cs typeface="+mn-cs"/>
              </a:rPr>
              <a:t> all </a:t>
            </a:r>
            <a:r>
              <a:rPr lang="en-US" sz="1200" b="1" i="0" kern="1200" dirty="0">
                <a:solidFill>
                  <a:schemeClr val="tx1"/>
                </a:solidFill>
                <a:effectLst/>
                <a:latin typeface="+mn-lt"/>
                <a:ea typeface="+mn-ea"/>
                <a:cs typeface="+mn-cs"/>
              </a:rPr>
              <a:t>political ads</a:t>
            </a:r>
            <a:r>
              <a:rPr lang="en-US" sz="1200" b="0" i="0" kern="1200" dirty="0">
                <a:solidFill>
                  <a:schemeClr val="tx1"/>
                </a:solidFill>
                <a:effectLst/>
                <a:latin typeface="+mn-lt"/>
                <a:ea typeface="+mn-ea"/>
                <a:cs typeface="+mn-cs"/>
              </a:rPr>
              <a:t> in October 2019</a:t>
            </a:r>
            <a:endParaRPr lang="en-US" dirty="0"/>
          </a:p>
        </p:txBody>
      </p:sp>
      <p:sp>
        <p:nvSpPr>
          <p:cNvPr id="4" name="Slide Number Placeholder 3"/>
          <p:cNvSpPr>
            <a:spLocks noGrp="1"/>
          </p:cNvSpPr>
          <p:nvPr>
            <p:ph type="sldNum" sz="quarter" idx="5"/>
          </p:nvPr>
        </p:nvSpPr>
        <p:spPr/>
        <p:txBody>
          <a:bodyPr/>
          <a:lstStyle/>
          <a:p>
            <a:fld id="{966FAD78-1551-4070-85DE-2E0D872D5203}" type="slidenum">
              <a:rPr lang="en-US" smtClean="0"/>
              <a:t>52</a:t>
            </a:fld>
            <a:endParaRPr lang="en-US"/>
          </a:p>
        </p:txBody>
      </p:sp>
    </p:spTree>
    <p:extLst>
      <p:ext uri="{BB962C8B-B14F-4D97-AF65-F5344CB8AC3E}">
        <p14:creationId xmlns:p14="http://schemas.microsoft.com/office/powerpoint/2010/main" val="25560032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66FAD78-1551-4070-85DE-2E0D872D5203}" type="slidenum">
              <a:rPr lang="en-US" smtClean="0"/>
              <a:t>53</a:t>
            </a:fld>
            <a:endParaRPr lang="en-US"/>
          </a:p>
        </p:txBody>
      </p:sp>
    </p:spTree>
    <p:extLst>
      <p:ext uri="{BB962C8B-B14F-4D97-AF65-F5344CB8AC3E}">
        <p14:creationId xmlns:p14="http://schemas.microsoft.com/office/powerpoint/2010/main" val="45940337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 STEM education nonprofit local to me that I volunteer for, please reach out and share your knowledge with the next generation, and especially with folks in your community that are needing to find new careers during the pandemic.</a:t>
            </a:r>
          </a:p>
        </p:txBody>
      </p:sp>
      <p:sp>
        <p:nvSpPr>
          <p:cNvPr id="4" name="Slide Number Placeholder 3"/>
          <p:cNvSpPr>
            <a:spLocks noGrp="1"/>
          </p:cNvSpPr>
          <p:nvPr>
            <p:ph type="sldNum" sz="quarter" idx="5"/>
          </p:nvPr>
        </p:nvSpPr>
        <p:spPr/>
        <p:txBody>
          <a:bodyPr/>
          <a:lstStyle/>
          <a:p>
            <a:fld id="{966FAD78-1551-4070-85DE-2E0D872D5203}" type="slidenum">
              <a:rPr lang="en-US" smtClean="0"/>
              <a:t>57</a:t>
            </a:fld>
            <a:endParaRPr lang="en-US"/>
          </a:p>
        </p:txBody>
      </p:sp>
    </p:spTree>
    <p:extLst>
      <p:ext uri="{BB962C8B-B14F-4D97-AF65-F5344CB8AC3E}">
        <p14:creationId xmlns:p14="http://schemas.microsoft.com/office/powerpoint/2010/main" val="24032342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Most importantly, I have been a SME for item review and writing of SQL Server certification exam test questions since 2012, something that is even less fun than it sounds, but it is still quite informative and useful to me in my career.</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D65AC4-17B0-4E19-8496-B264E70A18D3}"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6952509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off, I apologize in advance for the nerdy subject matter of some of these questions. I usually lead with a Star Trek question but since this is my first time presenting to an event based out of New Zealand, I had to shift fandoms, and I couldn’t help myself. </a:t>
            </a:r>
          </a:p>
          <a:p>
            <a:endParaRPr lang="en-US" dirty="0"/>
          </a:p>
          <a:p>
            <a:r>
              <a:rPr lang="en-US" dirty="0"/>
              <a:t>Pop Quiz! </a:t>
            </a:r>
          </a:p>
        </p:txBody>
      </p:sp>
      <p:sp>
        <p:nvSpPr>
          <p:cNvPr id="4" name="Slide Number Placeholder 3"/>
          <p:cNvSpPr>
            <a:spLocks noGrp="1"/>
          </p:cNvSpPr>
          <p:nvPr>
            <p:ph type="sldNum" sz="quarter" idx="5"/>
          </p:nvPr>
        </p:nvSpPr>
        <p:spPr/>
        <p:txBody>
          <a:bodyPr/>
          <a:lstStyle/>
          <a:p>
            <a:fld id="{966FAD78-1551-4070-85DE-2E0D872D5203}" type="slidenum">
              <a:rPr lang="en-US" smtClean="0"/>
              <a:t>9</a:t>
            </a:fld>
            <a:endParaRPr lang="en-US"/>
          </a:p>
        </p:txBody>
      </p:sp>
    </p:spTree>
    <p:extLst>
      <p:ext uri="{BB962C8B-B14F-4D97-AF65-F5344CB8AC3E}">
        <p14:creationId xmlns:p14="http://schemas.microsoft.com/office/powerpoint/2010/main" val="40227510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Gain exam insights, the best prep strategies, and test-taking strategies from an exam veteran and writer. Learn how to deconstruct questions and answers, how questions are written, and what certification exams are really testing for.</a:t>
            </a:r>
          </a:p>
          <a:p>
            <a:endParaRPr lang="en-US" dirty="0"/>
          </a:p>
        </p:txBody>
      </p:sp>
      <p:sp>
        <p:nvSpPr>
          <p:cNvPr id="4" name="Slide Number Placeholder 3"/>
          <p:cNvSpPr>
            <a:spLocks noGrp="1"/>
          </p:cNvSpPr>
          <p:nvPr>
            <p:ph type="sldNum" sz="quarter" idx="5"/>
          </p:nvPr>
        </p:nvSpPr>
        <p:spPr/>
        <p:txBody>
          <a:bodyPr/>
          <a:lstStyle/>
          <a:p>
            <a:fld id="{966FAD78-1551-4070-85DE-2E0D872D5203}" type="slidenum">
              <a:rPr lang="en-US" smtClean="0"/>
              <a:t>10</a:t>
            </a:fld>
            <a:endParaRPr lang="en-US"/>
          </a:p>
        </p:txBody>
      </p:sp>
    </p:spTree>
    <p:extLst>
      <p:ext uri="{BB962C8B-B14F-4D97-AF65-F5344CB8AC3E}">
        <p14:creationId xmlns:p14="http://schemas.microsoft.com/office/powerpoint/2010/main" val="29403106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66FAD78-1551-4070-85DE-2E0D872D5203}" type="slidenum">
              <a:rPr lang="en-US" smtClean="0"/>
              <a:t>13</a:t>
            </a:fld>
            <a:endParaRPr lang="en-US"/>
          </a:p>
        </p:txBody>
      </p:sp>
    </p:spTree>
    <p:extLst>
      <p:ext uri="{BB962C8B-B14F-4D97-AF65-F5344CB8AC3E}">
        <p14:creationId xmlns:p14="http://schemas.microsoft.com/office/powerpoint/2010/main" val="39005405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Reward success but not to excess. Career progress should also occur outside of exam.</a:t>
            </a:r>
          </a:p>
          <a:p>
            <a:endParaRPr lang="en-US" dirty="0"/>
          </a:p>
        </p:txBody>
      </p:sp>
      <p:sp>
        <p:nvSpPr>
          <p:cNvPr id="4" name="Slide Number Placeholder 3"/>
          <p:cNvSpPr>
            <a:spLocks noGrp="1"/>
          </p:cNvSpPr>
          <p:nvPr>
            <p:ph type="sldNum" sz="quarter" idx="5"/>
          </p:nvPr>
        </p:nvSpPr>
        <p:spPr/>
        <p:txBody>
          <a:bodyPr/>
          <a:lstStyle/>
          <a:p>
            <a:fld id="{966FAD78-1551-4070-85DE-2E0D872D5203}" type="slidenum">
              <a:rPr lang="en-US" smtClean="0"/>
              <a:t>14</a:t>
            </a:fld>
            <a:endParaRPr lang="en-US"/>
          </a:p>
        </p:txBody>
      </p:sp>
    </p:spTree>
    <p:extLst>
      <p:ext uri="{BB962C8B-B14F-4D97-AF65-F5344CB8AC3E}">
        <p14:creationId xmlns:p14="http://schemas.microsoft.com/office/powerpoint/2010/main" val="28661720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sz="4000" dirty="0"/>
              <a:t>&lt;read slide&gt;</a:t>
            </a:r>
          </a:p>
          <a:p>
            <a:pPr lvl="1"/>
            <a:r>
              <a:rPr lang="en-US" sz="4000" dirty="0"/>
              <a:t>&lt;click, read slide&gt;</a:t>
            </a:r>
          </a:p>
          <a:p>
            <a:pPr lvl="1"/>
            <a:r>
              <a:rPr lang="en-US" sz="4000" dirty="0"/>
              <a:t>Tip: Require knowledge transfer afterwards.</a:t>
            </a:r>
          </a:p>
          <a:p>
            <a:pPr lvl="1"/>
            <a:r>
              <a:rPr lang="en-US" sz="4000" dirty="0"/>
              <a:t>Tip: Proof of hands-on-lab completion when sending employees off, or specific technology goals.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&lt;click, read slide&gt;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Those resources should probably include Azure credits for self-paced lab learning.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Employees should also take advantage of the easy free training opportunities to earn expensive paid ones </a:t>
            </a:r>
            <a:r>
              <a:rPr lang="en-US" sz="1100" dirty="0"/>
              <a:t>(Hint: This. Event. Right. Now.) So give yourself a pat on the back.</a:t>
            </a:r>
          </a:p>
          <a:p>
            <a:endParaRPr lang="en-US" dirty="0"/>
          </a:p>
        </p:txBody>
      </p:sp>
      <p:sp>
        <p:nvSpPr>
          <p:cNvPr id="4" name="Slide Number Placeholder 3"/>
          <p:cNvSpPr>
            <a:spLocks noGrp="1"/>
          </p:cNvSpPr>
          <p:nvPr>
            <p:ph type="sldNum" sz="quarter" idx="5"/>
          </p:nvPr>
        </p:nvSpPr>
        <p:spPr/>
        <p:txBody>
          <a:bodyPr/>
          <a:lstStyle/>
          <a:p>
            <a:fld id="{966FAD78-1551-4070-85DE-2E0D872D5203}" type="slidenum">
              <a:rPr lang="en-US" smtClean="0"/>
              <a:t>15</a:t>
            </a:fld>
            <a:endParaRPr lang="en-US"/>
          </a:p>
        </p:txBody>
      </p:sp>
    </p:spTree>
    <p:extLst>
      <p:ext uri="{BB962C8B-B14F-4D97-AF65-F5344CB8AC3E}">
        <p14:creationId xmlns:p14="http://schemas.microsoft.com/office/powerpoint/2010/main" val="38727697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About 14 minutes</a:t>
            </a:r>
          </a:p>
        </p:txBody>
      </p:sp>
      <p:sp>
        <p:nvSpPr>
          <p:cNvPr id="4" name="Slide Number Placeholder 3"/>
          <p:cNvSpPr>
            <a:spLocks noGrp="1"/>
          </p:cNvSpPr>
          <p:nvPr>
            <p:ph type="sldNum" sz="quarter" idx="10"/>
          </p:nvPr>
        </p:nvSpPr>
        <p:spPr/>
        <p:txBody>
          <a:bodyPr/>
          <a:lstStyle/>
          <a:p>
            <a:fld id="{966FAD78-1551-4070-85DE-2E0D872D5203}" type="slidenum">
              <a:rPr lang="en-US" smtClean="0"/>
              <a:t>16</a:t>
            </a:fld>
            <a:endParaRPr lang="en-US"/>
          </a:p>
        </p:txBody>
      </p:sp>
    </p:spTree>
    <p:extLst>
      <p:ext uri="{BB962C8B-B14F-4D97-AF65-F5344CB8AC3E}">
        <p14:creationId xmlns:p14="http://schemas.microsoft.com/office/powerpoint/2010/main" val="8438288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3.emf"/><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2.png"/><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48.jpeg"/><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49.jpeg"/><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50.jpeg"/><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jpeg"/><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eg"/><Relationship Id="rId1" Type="http://schemas.openxmlformats.org/officeDocument/2006/relationships/slideMaster" Target="../slideMasters/slideMaster3.xml"/><Relationship Id="rId5" Type="http://schemas.openxmlformats.org/officeDocument/2006/relationships/image" Target="../media/image3.png"/><Relationship Id="rId4"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eg"/><Relationship Id="rId1" Type="http://schemas.openxmlformats.org/officeDocument/2006/relationships/slideMaster" Target="../slideMasters/slideMaster3.xml"/><Relationship Id="rId5" Type="http://schemas.openxmlformats.org/officeDocument/2006/relationships/image" Target="../media/image3.png"/><Relationship Id="rId4" Type="http://schemas.openxmlformats.org/officeDocument/2006/relationships/image" Target="../media/image7.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hyperlink" Target="http://www.sqlsaturday.com/" TargetMode="External"/><Relationship Id="rId7" Type="http://schemas.openxmlformats.org/officeDocument/2006/relationships/image" Target="../media/image11.png"/><Relationship Id="rId2" Type="http://schemas.openxmlformats.org/officeDocument/2006/relationships/hyperlink" Target="http://www.sqlpass.org/Events/24HoursofPASS.aspx" TargetMode="External"/><Relationship Id="rId1" Type="http://schemas.openxmlformats.org/officeDocument/2006/relationships/slideMaster" Target="../slideMasters/slideMaster3.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hyperlink" Target="http://www.sqlpass.org/PASSChapters/VirtualChapters.aspx" TargetMode="External"/><Relationship Id="rId10" Type="http://schemas.openxmlformats.org/officeDocument/2006/relationships/image" Target="../media/image14.png"/><Relationship Id="rId4" Type="http://schemas.openxmlformats.org/officeDocument/2006/relationships/hyperlink" Target="http://www.sqlpass.org/PASSChapters.aspx" TargetMode="External"/><Relationship Id="rId9" Type="http://schemas.openxmlformats.org/officeDocument/2006/relationships/image" Target="../media/image13.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3.xml"/><Relationship Id="rId4" Type="http://schemas.openxmlformats.org/officeDocument/2006/relationships/image" Target="../media/image18.png"/></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eg"/><Relationship Id="rId1" Type="http://schemas.openxmlformats.org/officeDocument/2006/relationships/slideMaster" Target="../slideMasters/slideMaster3.xml"/><Relationship Id="rId5" Type="http://schemas.openxmlformats.org/officeDocument/2006/relationships/image" Target="../media/image3.png"/><Relationship Id="rId4" Type="http://schemas.openxmlformats.org/officeDocument/2006/relationships/image" Target="../media/image7.png"/></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eg"/><Relationship Id="rId1" Type="http://schemas.openxmlformats.org/officeDocument/2006/relationships/slideMaster" Target="../slideMasters/slideMaster3.xml"/><Relationship Id="rId5" Type="http://schemas.openxmlformats.org/officeDocument/2006/relationships/image" Target="../media/image3.png"/><Relationship Id="rId4" Type="http://schemas.openxmlformats.org/officeDocument/2006/relationships/image" Target="../media/image7.pn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3.xml"/><Relationship Id="rId4" Type="http://schemas.openxmlformats.org/officeDocument/2006/relationships/image" Target="../media/image18.png"/></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3" Type="http://schemas.openxmlformats.org/officeDocument/2006/relationships/hyperlink" Target="http://www.sqlpass.org/Events/24HoursofPASS.aspx" TargetMode="External"/><Relationship Id="rId2" Type="http://schemas.openxmlformats.org/officeDocument/2006/relationships/image" Target="../media/image20.png"/><Relationship Id="rId1" Type="http://schemas.openxmlformats.org/officeDocument/2006/relationships/slideMaster" Target="../slideMasters/slideMaster3.xml"/><Relationship Id="rId5" Type="http://schemas.openxmlformats.org/officeDocument/2006/relationships/image" Target="../media/image21.png"/><Relationship Id="rId4" Type="http://schemas.openxmlformats.org/officeDocument/2006/relationships/hyperlink" Target="http://www.sqlpass.org/PASSChapters/VirtualChapters.aspx" TargetMode="Externa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e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1.png"/><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1.png"/><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1.png"/><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1.png"/><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1.png"/><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1.png"/><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7.png"/><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1.png"/><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1.png"/><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slideMaster" Target="../slideMasters/slideMaster4.xml"/><Relationship Id="rId1" Type="http://schemas.openxmlformats.org/officeDocument/2006/relationships/themeOverride" Target="../theme/themeOverride1.xml"/><Relationship Id="rId4" Type="http://schemas.openxmlformats.org/officeDocument/2006/relationships/image" Target="../media/image31.png"/></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slideMaster" Target="../slideMasters/slideMaster4.xml"/><Relationship Id="rId1" Type="http://schemas.openxmlformats.org/officeDocument/2006/relationships/themeOverride" Target="../theme/themeOverride2.xml"/><Relationship Id="rId4" Type="http://schemas.openxmlformats.org/officeDocument/2006/relationships/image" Target="../media/image31.png"/></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1.png"/><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41.tiff"/><Relationship Id="rId3" Type="http://schemas.openxmlformats.org/officeDocument/2006/relationships/image" Target="../media/image32.png"/><Relationship Id="rId7" Type="http://schemas.openxmlformats.org/officeDocument/2006/relationships/image" Target="../media/image35.png"/><Relationship Id="rId12" Type="http://schemas.openxmlformats.org/officeDocument/2006/relationships/image" Target="../media/image40.tiff"/><Relationship Id="rId2" Type="http://schemas.openxmlformats.org/officeDocument/2006/relationships/image" Target="../media/image31.png"/><Relationship Id="rId1" Type="http://schemas.openxmlformats.org/officeDocument/2006/relationships/slideMaster" Target="../slideMasters/slideMaster4.xml"/><Relationship Id="rId6" Type="http://schemas.openxmlformats.org/officeDocument/2006/relationships/image" Target="../media/image34.png"/><Relationship Id="rId11" Type="http://schemas.openxmlformats.org/officeDocument/2006/relationships/image" Target="../media/image39.tiff"/><Relationship Id="rId5" Type="http://schemas.openxmlformats.org/officeDocument/2006/relationships/image" Target="../media/image33.png"/><Relationship Id="rId10" Type="http://schemas.openxmlformats.org/officeDocument/2006/relationships/image" Target="../media/image38.tiff"/><Relationship Id="rId4" Type="http://schemas.microsoft.com/office/2007/relationships/hdphoto" Target="../media/hdphoto1.wdp"/><Relationship Id="rId9" Type="http://schemas.openxmlformats.org/officeDocument/2006/relationships/image" Target="../media/image37.png"/><Relationship Id="rId14" Type="http://schemas.openxmlformats.org/officeDocument/2006/relationships/image" Target="../media/image42.tiff"/></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31.png"/><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31.pn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31.png"/><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31.png"/><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31.png"/><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3.emf"/><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eg"/><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122363"/>
            <a:ext cx="10363200" cy="2387600"/>
          </a:xfrm>
        </p:spPr>
        <p:txBody>
          <a:bodyPr anchor="b"/>
          <a:lstStyle>
            <a:lvl1pPr algn="ctr">
              <a:defRPr sz="6000"/>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F1B7059-9994-452B-97D3-B9424BDCF679}" type="datetimeFigureOut">
              <a:rPr lang="en-US" smtClean="0"/>
              <a:t>8/5/2020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36835328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F1B7059-9994-452B-97D3-B9424BDCF679}" type="datetimeFigureOut">
              <a:rPr lang="en-US" smtClean="0"/>
              <a:t>8/5/2020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4095632770"/>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7E925DD-F575-CC43-987C-32C7926A3C3C}"/>
              </a:ext>
            </a:extLst>
          </p:cNvPr>
          <p:cNvPicPr>
            <a:picLocks noChangeAspect="1"/>
          </p:cNvPicPr>
          <p:nvPr userDrawn="1"/>
        </p:nvPicPr>
        <p:blipFill rotWithShape="1">
          <a:blip r:embed="rId2">
            <a:alphaModFix/>
          </a:blip>
          <a:srcRect r="22406"/>
          <a:stretch/>
        </p:blipFill>
        <p:spPr>
          <a:xfrm>
            <a:off x="8478857" y="1036310"/>
            <a:ext cx="3713144" cy="4785380"/>
          </a:xfrm>
          <a:prstGeom prst="rect">
            <a:avLst/>
          </a:prstGeom>
        </p:spPr>
      </p:pic>
      <p:sp>
        <p:nvSpPr>
          <p:cNvPr id="20" name="Text Placeholder 30">
            <a:extLst>
              <a:ext uri="{FF2B5EF4-FFF2-40B4-BE49-F238E27FC236}">
                <a16:creationId xmlns:a16="http://schemas.microsoft.com/office/drawing/2014/main" id="{A54071DA-E3FA-6342-B848-2C11DB0C8002}"/>
              </a:ext>
            </a:extLst>
          </p:cNvPr>
          <p:cNvSpPr>
            <a:spLocks noGrp="1"/>
          </p:cNvSpPr>
          <p:nvPr>
            <p:ph type="body" sz="quarter" idx="12" hasCustomPrompt="1"/>
          </p:nvPr>
        </p:nvSpPr>
        <p:spPr>
          <a:xfrm>
            <a:off x="421712" y="4039823"/>
            <a:ext cx="7450837" cy="520700"/>
          </a:xfrm>
          <a:prstGeom prst="rect">
            <a:avLst/>
          </a:prstGeom>
        </p:spPr>
        <p:txBody>
          <a:bodyPr anchor="b">
            <a:noAutofit/>
          </a:bodyPr>
          <a:lstStyle>
            <a:lvl1pPr marL="0" indent="0" algn="l" defTabSz="1219170" rtl="0" eaLnBrk="1" latinLnBrk="0" hangingPunct="1">
              <a:spcBef>
                <a:spcPct val="20000"/>
              </a:spcBef>
              <a:buClr>
                <a:schemeClr val="accent3"/>
              </a:buClr>
              <a:buFont typeface="Arial"/>
              <a:buNone/>
              <a:defRPr lang="en-US" sz="3733" b="1" i="0" kern="120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dirty="0"/>
              <a:t>Subtitle Here</a:t>
            </a:r>
          </a:p>
        </p:txBody>
      </p:sp>
      <p:sp>
        <p:nvSpPr>
          <p:cNvPr id="22" name="Title 1">
            <a:extLst>
              <a:ext uri="{FF2B5EF4-FFF2-40B4-BE49-F238E27FC236}">
                <a16:creationId xmlns:a16="http://schemas.microsoft.com/office/drawing/2014/main" id="{4EB5AFEE-B8B1-A84E-BA69-451E8ACEF3D9}"/>
              </a:ext>
            </a:extLst>
          </p:cNvPr>
          <p:cNvSpPr>
            <a:spLocks noGrp="1"/>
          </p:cNvSpPr>
          <p:nvPr>
            <p:ph type="title" hasCustomPrompt="1"/>
          </p:nvPr>
        </p:nvSpPr>
        <p:spPr>
          <a:xfrm>
            <a:off x="421712" y="2800763"/>
            <a:ext cx="7450837" cy="1075061"/>
          </a:xfrm>
          <a:prstGeom prst="rect">
            <a:avLst/>
          </a:prstGeom>
        </p:spPr>
        <p:txBody>
          <a:bodyPr anchor="b"/>
          <a:lstStyle>
            <a:lvl1pPr>
              <a:defRPr sz="6400" b="0" i="0">
                <a:latin typeface="Segoe UI" panose="020B0502040204020203" pitchFamily="34" charset="0"/>
                <a:cs typeface="Segoe UI" panose="020B0502040204020203" pitchFamily="34" charset="0"/>
              </a:defRPr>
            </a:lvl1pPr>
          </a:lstStyle>
          <a:p>
            <a:r>
              <a:rPr lang="en-US" dirty="0"/>
              <a:t>Slide Title Here</a:t>
            </a:r>
          </a:p>
        </p:txBody>
      </p:sp>
      <p:sp>
        <p:nvSpPr>
          <p:cNvPr id="7" name="Text Placeholder 30">
            <a:extLst>
              <a:ext uri="{FF2B5EF4-FFF2-40B4-BE49-F238E27FC236}">
                <a16:creationId xmlns:a16="http://schemas.microsoft.com/office/drawing/2014/main" id="{4577CA92-B9B7-8D41-98E7-AF31CD2E5628}"/>
              </a:ext>
            </a:extLst>
          </p:cNvPr>
          <p:cNvSpPr>
            <a:spLocks noGrp="1"/>
          </p:cNvSpPr>
          <p:nvPr>
            <p:ph type="body" sz="quarter" idx="22" hasCustomPrompt="1"/>
          </p:nvPr>
        </p:nvSpPr>
        <p:spPr>
          <a:xfrm>
            <a:off x="421712" y="5687650"/>
            <a:ext cx="7450837" cy="520700"/>
          </a:xfrm>
          <a:prstGeom prst="rect">
            <a:avLst/>
          </a:prstGeom>
        </p:spPr>
        <p:txBody>
          <a:bodyPr anchor="b">
            <a:noAutofit/>
          </a:bodyPr>
          <a:lstStyle>
            <a:lvl1pPr marL="0" indent="0" algn="l" defTabSz="1219170" rtl="0" eaLnBrk="1" latinLnBrk="0" hangingPunct="1">
              <a:spcBef>
                <a:spcPct val="20000"/>
              </a:spcBef>
              <a:buClr>
                <a:schemeClr val="accent3"/>
              </a:buClr>
              <a:buFont typeface="Arial"/>
              <a:buNone/>
              <a:defRPr lang="en-US" sz="2667" b="0" i="0" kern="1200" dirty="0">
                <a:solidFill>
                  <a:schemeClr val="tx2"/>
                </a:solidFill>
                <a:latin typeface="Segoe UI" panose="020B0502040204020203" pitchFamily="34" charset="0"/>
                <a:ea typeface="Segoe UI" panose="020B0502040204020203" pitchFamily="34" charset="0"/>
                <a:cs typeface="Segoe UI"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dirty="0"/>
              <a:t>Subtitle Here</a:t>
            </a:r>
          </a:p>
        </p:txBody>
      </p:sp>
      <p:pic>
        <p:nvPicPr>
          <p:cNvPr id="3" name="Picture 2">
            <a:extLst>
              <a:ext uri="{FF2B5EF4-FFF2-40B4-BE49-F238E27FC236}">
                <a16:creationId xmlns:a16="http://schemas.microsoft.com/office/drawing/2014/main" id="{58CA2963-35A9-234E-BF4C-8C70728352D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42178" b="39980"/>
          <a:stretch/>
        </p:blipFill>
        <p:spPr>
          <a:xfrm>
            <a:off x="244437" y="567397"/>
            <a:ext cx="4582868" cy="817652"/>
          </a:xfrm>
          <a:prstGeom prst="rect">
            <a:avLst/>
          </a:prstGeom>
        </p:spPr>
      </p:pic>
    </p:spTree>
    <p:extLst>
      <p:ext uri="{BB962C8B-B14F-4D97-AF65-F5344CB8AC3E}">
        <p14:creationId xmlns:p14="http://schemas.microsoft.com/office/powerpoint/2010/main" val="2007970422"/>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preserve="1" userDrawn="1">
  <p:cSld name="Transition Slide Light">
    <p:spTree>
      <p:nvGrpSpPr>
        <p:cNvPr id="1" name=""/>
        <p:cNvGrpSpPr/>
        <p:nvPr/>
      </p:nvGrpSpPr>
      <p:grpSpPr>
        <a:xfrm>
          <a:off x="0" y="0"/>
          <a:ext cx="0" cy="0"/>
          <a:chOff x="0" y="0"/>
          <a:chExt cx="0" cy="0"/>
        </a:xfrm>
      </p:grpSpPr>
      <p:sp>
        <p:nvSpPr>
          <p:cNvPr id="21" name="Text Placeholder 9">
            <a:extLst>
              <a:ext uri="{FF2B5EF4-FFF2-40B4-BE49-F238E27FC236}">
                <a16:creationId xmlns:a16="http://schemas.microsoft.com/office/drawing/2014/main" id="{6979BEA5-6D16-3B4A-9CD1-2254B4BBF56F}"/>
              </a:ext>
            </a:extLst>
          </p:cNvPr>
          <p:cNvSpPr>
            <a:spLocks noGrp="1"/>
          </p:cNvSpPr>
          <p:nvPr>
            <p:ph type="body" sz="quarter" idx="11" hasCustomPrompt="1"/>
          </p:nvPr>
        </p:nvSpPr>
        <p:spPr>
          <a:xfrm>
            <a:off x="587028" y="4047643"/>
            <a:ext cx="6028267" cy="2027943"/>
          </a:xfrm>
          <a:prstGeom prst="rect">
            <a:avLst/>
          </a:prstGeom>
        </p:spPr>
        <p:txBody>
          <a:bodyPr anchor="t"/>
          <a:lstStyle>
            <a:lvl1pPr marL="0" marR="0" indent="0" algn="l" defTabSz="609585" rtl="0" eaLnBrk="1" fontAlgn="auto" latinLnBrk="0" hangingPunct="1">
              <a:lnSpc>
                <a:spcPct val="90000"/>
              </a:lnSpc>
              <a:spcBef>
                <a:spcPct val="0"/>
              </a:spcBef>
              <a:spcAft>
                <a:spcPts val="0"/>
              </a:spcAft>
              <a:buClrTx/>
              <a:buSzTx/>
              <a:buFontTx/>
              <a:buNone/>
              <a:tabLst/>
              <a:defRPr kumimoji="0" lang="en-US" sz="6400" b="0" i="0" u="none" strike="noStrike" kern="1200" cap="none" spc="0" normalizeH="0" baseline="0" dirty="0" smtClean="0">
                <a:ln>
                  <a:noFill/>
                </a:ln>
                <a:solidFill>
                  <a:schemeClr val="tx1"/>
                </a:solidFill>
                <a:effectLst/>
                <a:uLnTx/>
                <a:uFillTx/>
                <a:latin typeface="+mj-lt"/>
                <a:ea typeface="Segoe UI Semibold" panose="020B0502040204020203" pitchFamily="34" charset="0"/>
                <a:cs typeface="Segoe UI Semibold" panose="020B0502040204020203" pitchFamily="34" charset="0"/>
              </a:defRPr>
            </a:lvl1pPr>
          </a:lstStyle>
          <a:p>
            <a:r>
              <a:rPr lang="en-US" dirty="0"/>
              <a:t>Section Title Goes Here</a:t>
            </a:r>
          </a:p>
        </p:txBody>
      </p:sp>
      <p:pic>
        <p:nvPicPr>
          <p:cNvPr id="4" name="Picture 3">
            <a:extLst>
              <a:ext uri="{FF2B5EF4-FFF2-40B4-BE49-F238E27FC236}">
                <a16:creationId xmlns:a16="http://schemas.microsoft.com/office/drawing/2014/main" id="{E47C8540-941D-D94F-BC94-EEC40908DC8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42178" b="39980"/>
          <a:stretch/>
        </p:blipFill>
        <p:spPr>
          <a:xfrm>
            <a:off x="244437" y="567397"/>
            <a:ext cx="4582868" cy="817652"/>
          </a:xfrm>
          <a:prstGeom prst="rect">
            <a:avLst/>
          </a:prstGeom>
        </p:spPr>
      </p:pic>
      <p:pic>
        <p:nvPicPr>
          <p:cNvPr id="5" name="Picture 4">
            <a:extLst>
              <a:ext uri="{FF2B5EF4-FFF2-40B4-BE49-F238E27FC236}">
                <a16:creationId xmlns:a16="http://schemas.microsoft.com/office/drawing/2014/main" id="{39C0D9A0-4384-3C49-8927-804CEA6700A8}"/>
              </a:ext>
            </a:extLst>
          </p:cNvPr>
          <p:cNvPicPr>
            <a:picLocks noChangeAspect="1"/>
          </p:cNvPicPr>
          <p:nvPr userDrawn="1"/>
        </p:nvPicPr>
        <p:blipFill rotWithShape="1">
          <a:blip r:embed="rId3">
            <a:alphaModFix/>
          </a:blip>
          <a:srcRect r="22406"/>
          <a:stretch/>
        </p:blipFill>
        <p:spPr>
          <a:xfrm>
            <a:off x="8478857" y="1036310"/>
            <a:ext cx="3713144" cy="4785380"/>
          </a:xfrm>
          <a:prstGeom prst="rect">
            <a:avLst/>
          </a:prstGeom>
        </p:spPr>
      </p:pic>
    </p:spTree>
    <p:extLst>
      <p:ext uri="{BB962C8B-B14F-4D97-AF65-F5344CB8AC3E}">
        <p14:creationId xmlns:p14="http://schemas.microsoft.com/office/powerpoint/2010/main" val="613735590"/>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preserve="1" userDrawn="1">
  <p:cSld name="Transition Slide Dark">
    <p:bg>
      <p:bgPr>
        <a:solidFill>
          <a:schemeClr val="tx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06B9068-BB2A-874C-A228-3446036E70B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5974" t="12855" r="21761" b="12855"/>
          <a:stretch/>
        </p:blipFill>
        <p:spPr>
          <a:xfrm>
            <a:off x="3570514" y="0"/>
            <a:ext cx="8621484" cy="6858000"/>
          </a:xfrm>
          <a:prstGeom prst="rect">
            <a:avLst/>
          </a:prstGeom>
        </p:spPr>
      </p:pic>
      <p:sp>
        <p:nvSpPr>
          <p:cNvPr id="6" name="Rectangle 5">
            <a:extLst>
              <a:ext uri="{FF2B5EF4-FFF2-40B4-BE49-F238E27FC236}">
                <a16:creationId xmlns:a16="http://schemas.microsoft.com/office/drawing/2014/main" id="{020BF015-2B33-4C4C-9674-4DA7C7D9867B}"/>
              </a:ext>
            </a:extLst>
          </p:cNvPr>
          <p:cNvSpPr/>
          <p:nvPr userDrawn="1"/>
        </p:nvSpPr>
        <p:spPr>
          <a:xfrm rot="16200000">
            <a:off x="1696000" y="672736"/>
            <a:ext cx="6858000" cy="5512521"/>
          </a:xfrm>
          <a:prstGeom prst="rect">
            <a:avLst/>
          </a:prstGeom>
          <a:gradFill>
            <a:gsLst>
              <a:gs pos="72000">
                <a:srgbClr val="000000">
                  <a:alpha val="46000"/>
                </a:srgbClr>
              </a:gs>
              <a:gs pos="23000">
                <a:schemeClr val="tx1"/>
              </a:gs>
              <a:gs pos="100000">
                <a:schemeClr val="tx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21" name="Text Placeholder 9">
            <a:extLst>
              <a:ext uri="{FF2B5EF4-FFF2-40B4-BE49-F238E27FC236}">
                <a16:creationId xmlns:a16="http://schemas.microsoft.com/office/drawing/2014/main" id="{6979BEA5-6D16-3B4A-9CD1-2254B4BBF56F}"/>
              </a:ext>
            </a:extLst>
          </p:cNvPr>
          <p:cNvSpPr>
            <a:spLocks noGrp="1"/>
          </p:cNvSpPr>
          <p:nvPr>
            <p:ph type="body" sz="quarter" idx="11" hasCustomPrompt="1"/>
          </p:nvPr>
        </p:nvSpPr>
        <p:spPr>
          <a:xfrm>
            <a:off x="587028" y="4047643"/>
            <a:ext cx="6028267" cy="2027943"/>
          </a:xfrm>
          <a:prstGeom prst="rect">
            <a:avLst/>
          </a:prstGeom>
        </p:spPr>
        <p:txBody>
          <a:bodyPr anchor="t"/>
          <a:lstStyle>
            <a:lvl1pPr marL="0" marR="0" indent="0" algn="l" defTabSz="609585" rtl="0" eaLnBrk="1" fontAlgn="auto" latinLnBrk="0" hangingPunct="1">
              <a:lnSpc>
                <a:spcPct val="90000"/>
              </a:lnSpc>
              <a:spcBef>
                <a:spcPct val="0"/>
              </a:spcBef>
              <a:spcAft>
                <a:spcPts val="0"/>
              </a:spcAft>
              <a:buClrTx/>
              <a:buSzTx/>
              <a:buFontTx/>
              <a:buNone/>
              <a:tabLst/>
              <a:defRPr kumimoji="0" lang="en-US" sz="6400" b="0" i="0" u="none" strike="noStrike" kern="1200" cap="none" spc="0" normalizeH="0" baseline="0" dirty="0" smtClean="0">
                <a:ln>
                  <a:noFill/>
                </a:ln>
                <a:solidFill>
                  <a:schemeClr val="bg2"/>
                </a:solidFill>
                <a:effectLst/>
                <a:uLnTx/>
                <a:uFillTx/>
                <a:latin typeface="+mj-lt"/>
                <a:ea typeface="Segoe UI Semibold" panose="020B0502040204020203" pitchFamily="34" charset="0"/>
                <a:cs typeface="Segoe UI Semibold" panose="020B0502040204020203" pitchFamily="34" charset="0"/>
              </a:defRPr>
            </a:lvl1pPr>
          </a:lstStyle>
          <a:p>
            <a:r>
              <a:rPr lang="en-US" dirty="0"/>
              <a:t>Section Title Goes Here</a:t>
            </a:r>
          </a:p>
        </p:txBody>
      </p:sp>
      <p:pic>
        <p:nvPicPr>
          <p:cNvPr id="8" name="Picture 7">
            <a:extLst>
              <a:ext uri="{FF2B5EF4-FFF2-40B4-BE49-F238E27FC236}">
                <a16:creationId xmlns:a16="http://schemas.microsoft.com/office/drawing/2014/main" id="{3FC469C1-A6C0-F04A-BC26-020C7156BAB3}"/>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39588" b="37984"/>
          <a:stretch/>
        </p:blipFill>
        <p:spPr>
          <a:xfrm>
            <a:off x="237888" y="444138"/>
            <a:ext cx="4589417" cy="1029340"/>
          </a:xfrm>
          <a:prstGeom prst="rect">
            <a:avLst/>
          </a:prstGeom>
        </p:spPr>
      </p:pic>
    </p:spTree>
    <p:extLst>
      <p:ext uri="{BB962C8B-B14F-4D97-AF65-F5344CB8AC3E}">
        <p14:creationId xmlns:p14="http://schemas.microsoft.com/office/powerpoint/2010/main" val="5225420"/>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preserve="1" userDrawn="1">
  <p:cSld name="Thank You Slid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0C792E5-7F1D-E344-A0DE-53CA41B7044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910536" y="0"/>
            <a:ext cx="10287000" cy="6858000"/>
          </a:xfrm>
          <a:prstGeom prst="rect">
            <a:avLst/>
          </a:prstGeom>
        </p:spPr>
      </p:pic>
      <p:sp>
        <p:nvSpPr>
          <p:cNvPr id="13" name="Rectangle 12">
            <a:extLst>
              <a:ext uri="{FF2B5EF4-FFF2-40B4-BE49-F238E27FC236}">
                <a16:creationId xmlns:a16="http://schemas.microsoft.com/office/drawing/2014/main" id="{348B995D-08FA-D34E-AE23-0F8A0235C0CA}"/>
              </a:ext>
            </a:extLst>
          </p:cNvPr>
          <p:cNvSpPr/>
          <p:nvPr userDrawn="1"/>
        </p:nvSpPr>
        <p:spPr>
          <a:xfrm rot="16200000">
            <a:off x="66760" y="-66761"/>
            <a:ext cx="6858000" cy="6991516"/>
          </a:xfrm>
          <a:prstGeom prst="rect">
            <a:avLst/>
          </a:prstGeom>
          <a:gradFill>
            <a:gsLst>
              <a:gs pos="72000">
                <a:schemeClr val="tx1">
                  <a:alpha val="46000"/>
                </a:schemeClr>
              </a:gs>
              <a:gs pos="23000">
                <a:schemeClr val="tx1"/>
              </a:gs>
              <a:gs pos="100000">
                <a:schemeClr val="tx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2" name="TextBox 1">
            <a:extLst>
              <a:ext uri="{FF2B5EF4-FFF2-40B4-BE49-F238E27FC236}">
                <a16:creationId xmlns:a16="http://schemas.microsoft.com/office/drawing/2014/main" id="{6A8B2076-FE84-9840-9E36-B3FCC541E1D7}"/>
              </a:ext>
            </a:extLst>
          </p:cNvPr>
          <p:cNvSpPr txBox="1"/>
          <p:nvPr userDrawn="1"/>
        </p:nvSpPr>
        <p:spPr>
          <a:xfrm>
            <a:off x="587604" y="3947920"/>
            <a:ext cx="3934860" cy="1077218"/>
          </a:xfrm>
          <a:prstGeom prst="rect">
            <a:avLst/>
          </a:prstGeom>
          <a:noFill/>
        </p:spPr>
        <p:txBody>
          <a:bodyPr wrap="none" rtlCol="0">
            <a:spAutoFit/>
          </a:bodyPr>
          <a:lstStyle/>
          <a:p>
            <a:r>
              <a:rPr lang="en-US" sz="6400" dirty="0">
                <a:solidFill>
                  <a:schemeClr val="bg2"/>
                </a:solidFill>
              </a:rPr>
              <a:t>Thank you</a:t>
            </a:r>
          </a:p>
        </p:txBody>
      </p:sp>
      <p:pic>
        <p:nvPicPr>
          <p:cNvPr id="7" name="Picture 6">
            <a:extLst>
              <a:ext uri="{FF2B5EF4-FFF2-40B4-BE49-F238E27FC236}">
                <a16:creationId xmlns:a16="http://schemas.microsoft.com/office/drawing/2014/main" id="{D1D355B9-F070-9F4F-A334-50BBE3A87F63}"/>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39588" b="37984"/>
          <a:stretch/>
        </p:blipFill>
        <p:spPr>
          <a:xfrm>
            <a:off x="237888" y="444138"/>
            <a:ext cx="4589417" cy="1029340"/>
          </a:xfrm>
          <a:prstGeom prst="rect">
            <a:avLst/>
          </a:prstGeom>
        </p:spPr>
      </p:pic>
    </p:spTree>
    <p:extLst>
      <p:ext uri="{BB962C8B-B14F-4D97-AF65-F5344CB8AC3E}">
        <p14:creationId xmlns:p14="http://schemas.microsoft.com/office/powerpoint/2010/main" val="2100671963"/>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showMasterSp="0" preserve="1" userDrawn="1">
  <p:cSld name="Transition Slide Dark 2">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BDEFEEB3-0900-314D-B58A-73F97566DF2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17" t="11272" r="13574" b="4437"/>
          <a:stretch/>
        </p:blipFill>
        <p:spPr>
          <a:xfrm>
            <a:off x="1658680" y="0"/>
            <a:ext cx="10533320" cy="6858000"/>
          </a:xfrm>
          <a:prstGeom prst="rect">
            <a:avLst/>
          </a:prstGeom>
        </p:spPr>
      </p:pic>
      <p:sp>
        <p:nvSpPr>
          <p:cNvPr id="12" name="Rectangle 11">
            <a:extLst>
              <a:ext uri="{FF2B5EF4-FFF2-40B4-BE49-F238E27FC236}">
                <a16:creationId xmlns:a16="http://schemas.microsoft.com/office/drawing/2014/main" id="{E86A87BE-B4F8-B64D-AB8E-E8DA12C13908}"/>
              </a:ext>
            </a:extLst>
          </p:cNvPr>
          <p:cNvSpPr/>
          <p:nvPr userDrawn="1"/>
        </p:nvSpPr>
        <p:spPr>
          <a:xfrm rot="16200000">
            <a:off x="-273103" y="273103"/>
            <a:ext cx="6858000" cy="6311789"/>
          </a:xfrm>
          <a:prstGeom prst="rect">
            <a:avLst/>
          </a:prstGeom>
          <a:gradFill>
            <a:gsLst>
              <a:gs pos="72000">
                <a:schemeClr val="tx1">
                  <a:alpha val="46000"/>
                </a:schemeClr>
              </a:gs>
              <a:gs pos="23000">
                <a:schemeClr val="tx1"/>
              </a:gs>
              <a:gs pos="100000">
                <a:schemeClr val="tx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21" name="Text Placeholder 9">
            <a:extLst>
              <a:ext uri="{FF2B5EF4-FFF2-40B4-BE49-F238E27FC236}">
                <a16:creationId xmlns:a16="http://schemas.microsoft.com/office/drawing/2014/main" id="{6979BEA5-6D16-3B4A-9CD1-2254B4BBF56F}"/>
              </a:ext>
            </a:extLst>
          </p:cNvPr>
          <p:cNvSpPr>
            <a:spLocks noGrp="1"/>
          </p:cNvSpPr>
          <p:nvPr>
            <p:ph type="body" sz="quarter" idx="11" hasCustomPrompt="1"/>
          </p:nvPr>
        </p:nvSpPr>
        <p:spPr>
          <a:xfrm>
            <a:off x="587028" y="4047643"/>
            <a:ext cx="6028267" cy="2027943"/>
          </a:xfrm>
          <a:prstGeom prst="rect">
            <a:avLst/>
          </a:prstGeom>
        </p:spPr>
        <p:txBody>
          <a:bodyPr anchor="t"/>
          <a:lstStyle>
            <a:lvl1pPr marL="0" marR="0" indent="0" algn="l" defTabSz="609585" rtl="0" eaLnBrk="1" fontAlgn="auto" latinLnBrk="0" hangingPunct="1">
              <a:lnSpc>
                <a:spcPct val="90000"/>
              </a:lnSpc>
              <a:spcBef>
                <a:spcPct val="0"/>
              </a:spcBef>
              <a:spcAft>
                <a:spcPts val="0"/>
              </a:spcAft>
              <a:buClrTx/>
              <a:buSzTx/>
              <a:buFontTx/>
              <a:buNone/>
              <a:tabLst/>
              <a:defRPr kumimoji="0" lang="en-US" sz="6400" b="0" i="0" u="none" strike="noStrike" kern="1200" cap="none" spc="0" normalizeH="0" baseline="0" dirty="0" smtClean="0">
                <a:ln>
                  <a:noFill/>
                </a:ln>
                <a:solidFill>
                  <a:schemeClr val="bg2"/>
                </a:solidFill>
                <a:effectLst/>
                <a:uLnTx/>
                <a:uFillTx/>
                <a:latin typeface="+mj-lt"/>
                <a:ea typeface="Segoe UI Semibold" panose="020B0502040204020203" pitchFamily="34" charset="0"/>
                <a:cs typeface="Segoe UI Semibold" panose="020B0502040204020203" pitchFamily="34" charset="0"/>
              </a:defRPr>
            </a:lvl1pPr>
          </a:lstStyle>
          <a:p>
            <a:r>
              <a:rPr lang="en-US" dirty="0"/>
              <a:t>Section Title Goes Here</a:t>
            </a:r>
          </a:p>
        </p:txBody>
      </p:sp>
      <p:pic>
        <p:nvPicPr>
          <p:cNvPr id="8" name="Picture 7">
            <a:extLst>
              <a:ext uri="{FF2B5EF4-FFF2-40B4-BE49-F238E27FC236}">
                <a16:creationId xmlns:a16="http://schemas.microsoft.com/office/drawing/2014/main" id="{54C16CCD-F629-574D-9012-736566BD8CD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39588" b="37984"/>
          <a:stretch/>
        </p:blipFill>
        <p:spPr>
          <a:xfrm>
            <a:off x="237888" y="444138"/>
            <a:ext cx="4589417" cy="1029340"/>
          </a:xfrm>
          <a:prstGeom prst="rect">
            <a:avLst/>
          </a:prstGeom>
        </p:spPr>
      </p:pic>
    </p:spTree>
    <p:extLst>
      <p:ext uri="{BB962C8B-B14F-4D97-AF65-F5344CB8AC3E}">
        <p14:creationId xmlns:p14="http://schemas.microsoft.com/office/powerpoint/2010/main" val="2575895915"/>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One up w/ imag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C77AEE4-6E1E-AF4A-9C43-311BF7EC6FD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27588" r="21522"/>
          <a:stretch/>
        </p:blipFill>
        <p:spPr>
          <a:xfrm>
            <a:off x="4" y="2"/>
            <a:ext cx="5236141" cy="6857997"/>
          </a:xfrm>
          <a:prstGeom prst="rect">
            <a:avLst/>
          </a:prstGeom>
        </p:spPr>
      </p:pic>
      <p:sp>
        <p:nvSpPr>
          <p:cNvPr id="4" name="Rectangle 3">
            <a:extLst>
              <a:ext uri="{FF2B5EF4-FFF2-40B4-BE49-F238E27FC236}">
                <a16:creationId xmlns:a16="http://schemas.microsoft.com/office/drawing/2014/main" id="{D3B90537-D386-8743-A519-F30EDECA12DC}"/>
              </a:ext>
            </a:extLst>
          </p:cNvPr>
          <p:cNvSpPr/>
          <p:nvPr userDrawn="1"/>
        </p:nvSpPr>
        <p:spPr>
          <a:xfrm rot="16200000">
            <a:off x="-1533937" y="1533939"/>
            <a:ext cx="6858000" cy="3790117"/>
          </a:xfrm>
          <a:prstGeom prst="rect">
            <a:avLst/>
          </a:prstGeom>
          <a:gradFill>
            <a:gsLst>
              <a:gs pos="0">
                <a:schemeClr val="tx1"/>
              </a:gs>
              <a:gs pos="100000">
                <a:schemeClr val="tx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4" name="Title 1">
            <a:extLst>
              <a:ext uri="{FF2B5EF4-FFF2-40B4-BE49-F238E27FC236}">
                <a16:creationId xmlns:a16="http://schemas.microsoft.com/office/drawing/2014/main" id="{0CBFBBC0-2483-944C-9427-5A556CAF8B51}"/>
              </a:ext>
            </a:extLst>
          </p:cNvPr>
          <p:cNvSpPr>
            <a:spLocks noGrp="1"/>
          </p:cNvSpPr>
          <p:nvPr>
            <p:ph type="title" hasCustomPrompt="1"/>
          </p:nvPr>
        </p:nvSpPr>
        <p:spPr>
          <a:xfrm>
            <a:off x="5717413" y="583915"/>
            <a:ext cx="5495587" cy="1487647"/>
          </a:xfrm>
          <a:prstGeom prst="rect">
            <a:avLst/>
          </a:prstGeom>
        </p:spPr>
        <p:txBody>
          <a:bodyPr/>
          <a:lstStyle>
            <a:lvl1pPr>
              <a:defRPr sz="5333" b="0" i="0">
                <a:latin typeface="Segoe UI" panose="020B0502040204020203" pitchFamily="34" charset="0"/>
                <a:cs typeface="Segoe UI" panose="020B0502040204020203" pitchFamily="34" charset="0"/>
              </a:defRPr>
            </a:lvl1pPr>
          </a:lstStyle>
          <a:p>
            <a:r>
              <a:rPr lang="en-US" dirty="0"/>
              <a:t>Slide Title Here</a:t>
            </a:r>
          </a:p>
        </p:txBody>
      </p:sp>
      <p:sp>
        <p:nvSpPr>
          <p:cNvPr id="16" name="Text Placeholder 30">
            <a:extLst>
              <a:ext uri="{FF2B5EF4-FFF2-40B4-BE49-F238E27FC236}">
                <a16:creationId xmlns:a16="http://schemas.microsoft.com/office/drawing/2014/main" id="{C2F84442-F6F0-1F40-AEFD-24D1CB01344B}"/>
              </a:ext>
            </a:extLst>
          </p:cNvPr>
          <p:cNvSpPr>
            <a:spLocks noGrp="1"/>
          </p:cNvSpPr>
          <p:nvPr>
            <p:ph type="body" sz="quarter" idx="10" hasCustomPrompt="1"/>
          </p:nvPr>
        </p:nvSpPr>
        <p:spPr>
          <a:xfrm>
            <a:off x="5717413" y="2784351"/>
            <a:ext cx="5495588"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dirty="0"/>
              <a:t>Heading</a:t>
            </a:r>
          </a:p>
        </p:txBody>
      </p:sp>
      <p:sp>
        <p:nvSpPr>
          <p:cNvPr id="8" name="Text Placeholder 30">
            <a:extLst>
              <a:ext uri="{FF2B5EF4-FFF2-40B4-BE49-F238E27FC236}">
                <a16:creationId xmlns:a16="http://schemas.microsoft.com/office/drawing/2014/main" id="{3DBF6F9A-1814-6A46-A092-259CB287F144}"/>
              </a:ext>
            </a:extLst>
          </p:cNvPr>
          <p:cNvSpPr>
            <a:spLocks noGrp="1"/>
          </p:cNvSpPr>
          <p:nvPr>
            <p:ph type="body" sz="quarter" idx="22" hasCustomPrompt="1"/>
          </p:nvPr>
        </p:nvSpPr>
        <p:spPr>
          <a:xfrm>
            <a:off x="5717413" y="3436268"/>
            <a:ext cx="5495588" cy="2697833"/>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0" i="0" kern="1200" dirty="0">
                <a:solidFill>
                  <a:schemeClr val="tx2"/>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dirty="0"/>
              <a:t>Lorem ipsum dolor sit </a:t>
            </a:r>
            <a:r>
              <a:rPr lang="en-US" dirty="0" err="1"/>
              <a:t>amet</a:t>
            </a:r>
            <a:endParaRPr lang="en-US" dirty="0"/>
          </a:p>
        </p:txBody>
      </p:sp>
    </p:spTree>
    <p:extLst>
      <p:ext uri="{BB962C8B-B14F-4D97-AF65-F5344CB8AC3E}">
        <p14:creationId xmlns:p14="http://schemas.microsoft.com/office/powerpoint/2010/main" val="3632348983"/>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One up">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D9C8B4-3532-8649-B0E2-C7EDDB2F64D9}"/>
              </a:ext>
            </a:extLst>
          </p:cNvPr>
          <p:cNvSpPr>
            <a:spLocks noGrp="1"/>
          </p:cNvSpPr>
          <p:nvPr>
            <p:ph type="title" hasCustomPrompt="1"/>
          </p:nvPr>
        </p:nvSpPr>
        <p:spPr>
          <a:xfrm>
            <a:off x="416993" y="583916"/>
            <a:ext cx="11308283" cy="818705"/>
          </a:xfrm>
          <a:prstGeom prst="rect">
            <a:avLst/>
          </a:prstGeom>
        </p:spPr>
        <p:txBody>
          <a:bodyPr/>
          <a:lstStyle>
            <a:lvl1pPr>
              <a:defRPr sz="5333" b="0" i="0">
                <a:latin typeface="Segoe UI" panose="020B0502040204020203" pitchFamily="34" charset="0"/>
                <a:cs typeface="Segoe UI" panose="020B0502040204020203" pitchFamily="34" charset="0"/>
              </a:defRPr>
            </a:lvl1pPr>
          </a:lstStyle>
          <a:p>
            <a:r>
              <a:rPr lang="en-US" dirty="0"/>
              <a:t>Slide Title Here</a:t>
            </a:r>
          </a:p>
        </p:txBody>
      </p:sp>
      <p:sp>
        <p:nvSpPr>
          <p:cNvPr id="9" name="Text Placeholder 30">
            <a:extLst>
              <a:ext uri="{FF2B5EF4-FFF2-40B4-BE49-F238E27FC236}">
                <a16:creationId xmlns:a16="http://schemas.microsoft.com/office/drawing/2014/main" id="{74EA10B5-BEA8-DF4A-95CD-639732E6CD48}"/>
              </a:ext>
            </a:extLst>
          </p:cNvPr>
          <p:cNvSpPr>
            <a:spLocks noGrp="1"/>
          </p:cNvSpPr>
          <p:nvPr>
            <p:ph type="body" sz="quarter" idx="10" hasCustomPrompt="1"/>
          </p:nvPr>
        </p:nvSpPr>
        <p:spPr>
          <a:xfrm>
            <a:off x="416992" y="2784351"/>
            <a:ext cx="11308283"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dirty="0"/>
              <a:t>Heading</a:t>
            </a:r>
          </a:p>
        </p:txBody>
      </p:sp>
      <p:sp>
        <p:nvSpPr>
          <p:cNvPr id="10" name="Text Placeholder 6">
            <a:extLst>
              <a:ext uri="{FF2B5EF4-FFF2-40B4-BE49-F238E27FC236}">
                <a16:creationId xmlns:a16="http://schemas.microsoft.com/office/drawing/2014/main" id="{F7B1DCCF-44AE-4447-A5D2-2B31454F7C55}"/>
              </a:ext>
            </a:extLst>
          </p:cNvPr>
          <p:cNvSpPr>
            <a:spLocks noGrp="1"/>
          </p:cNvSpPr>
          <p:nvPr>
            <p:ph type="body" sz="quarter" idx="21" hasCustomPrompt="1"/>
          </p:nvPr>
        </p:nvSpPr>
        <p:spPr>
          <a:xfrm>
            <a:off x="416992" y="3436267"/>
            <a:ext cx="11308283" cy="2907536"/>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2"/>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Quisque</a:t>
            </a:r>
            <a:r>
              <a:rPr lang="en-US" dirty="0"/>
              <a:t> convallis in </a:t>
            </a:r>
            <a:r>
              <a:rPr lang="en-US" dirty="0" err="1"/>
              <a:t>enim</a:t>
            </a:r>
            <a:r>
              <a:rPr lang="en-US" dirty="0"/>
              <a:t> non </a:t>
            </a:r>
            <a:r>
              <a:rPr lang="en-US" dirty="0" err="1"/>
              <a:t>consectetur</a:t>
            </a:r>
            <a:r>
              <a:rPr lang="en-US" dirty="0"/>
              <a:t>. </a:t>
            </a:r>
          </a:p>
        </p:txBody>
      </p:sp>
    </p:spTree>
    <p:extLst>
      <p:ext uri="{BB962C8B-B14F-4D97-AF65-F5344CB8AC3E}">
        <p14:creationId xmlns:p14="http://schemas.microsoft.com/office/powerpoint/2010/main" val="130129651"/>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wo up">
    <p:spTree>
      <p:nvGrpSpPr>
        <p:cNvPr id="1" name=""/>
        <p:cNvGrpSpPr/>
        <p:nvPr/>
      </p:nvGrpSpPr>
      <p:grpSpPr>
        <a:xfrm>
          <a:off x="0" y="0"/>
          <a:ext cx="0" cy="0"/>
          <a:chOff x="0" y="0"/>
          <a:chExt cx="0" cy="0"/>
        </a:xfrm>
      </p:grpSpPr>
      <p:sp>
        <p:nvSpPr>
          <p:cNvPr id="9" name="Text Placeholder 30">
            <a:extLst>
              <a:ext uri="{FF2B5EF4-FFF2-40B4-BE49-F238E27FC236}">
                <a16:creationId xmlns:a16="http://schemas.microsoft.com/office/drawing/2014/main" id="{74EA10B5-BEA8-DF4A-95CD-639732E6CD48}"/>
              </a:ext>
            </a:extLst>
          </p:cNvPr>
          <p:cNvSpPr>
            <a:spLocks noGrp="1"/>
          </p:cNvSpPr>
          <p:nvPr>
            <p:ph type="body" sz="quarter" idx="10" hasCustomPrompt="1"/>
          </p:nvPr>
        </p:nvSpPr>
        <p:spPr>
          <a:xfrm>
            <a:off x="416993" y="2784227"/>
            <a:ext cx="5266483"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dirty="0"/>
              <a:t>Heading</a:t>
            </a:r>
          </a:p>
        </p:txBody>
      </p:sp>
      <p:sp>
        <p:nvSpPr>
          <p:cNvPr id="15" name="Text Placeholder 30">
            <a:extLst>
              <a:ext uri="{FF2B5EF4-FFF2-40B4-BE49-F238E27FC236}">
                <a16:creationId xmlns:a16="http://schemas.microsoft.com/office/drawing/2014/main" id="{E9647A82-03A4-AE4B-99B1-A3004783112B}"/>
              </a:ext>
            </a:extLst>
          </p:cNvPr>
          <p:cNvSpPr>
            <a:spLocks noGrp="1"/>
          </p:cNvSpPr>
          <p:nvPr>
            <p:ph type="body" sz="quarter" idx="24" hasCustomPrompt="1"/>
          </p:nvPr>
        </p:nvSpPr>
        <p:spPr>
          <a:xfrm>
            <a:off x="6277817" y="2784351"/>
            <a:ext cx="5266483"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dirty="0"/>
              <a:t>Heading</a:t>
            </a:r>
          </a:p>
        </p:txBody>
      </p:sp>
      <p:sp>
        <p:nvSpPr>
          <p:cNvPr id="17" name="Title 1">
            <a:extLst>
              <a:ext uri="{FF2B5EF4-FFF2-40B4-BE49-F238E27FC236}">
                <a16:creationId xmlns:a16="http://schemas.microsoft.com/office/drawing/2014/main" id="{9E5E4502-589B-1F4E-8074-44463D5E5584}"/>
              </a:ext>
            </a:extLst>
          </p:cNvPr>
          <p:cNvSpPr>
            <a:spLocks noGrp="1"/>
          </p:cNvSpPr>
          <p:nvPr>
            <p:ph type="title" hasCustomPrompt="1"/>
          </p:nvPr>
        </p:nvSpPr>
        <p:spPr>
          <a:xfrm>
            <a:off x="416993" y="583916"/>
            <a:ext cx="11127307" cy="818705"/>
          </a:xfrm>
          <a:prstGeom prst="rect">
            <a:avLst/>
          </a:prstGeom>
        </p:spPr>
        <p:txBody>
          <a:bodyPr/>
          <a:lstStyle>
            <a:lvl1pPr>
              <a:defRPr sz="5333" b="0" i="0">
                <a:latin typeface="Segoe UI" panose="020B0502040204020203" pitchFamily="34" charset="0"/>
                <a:cs typeface="Segoe UI" panose="020B0502040204020203" pitchFamily="34" charset="0"/>
              </a:defRPr>
            </a:lvl1pPr>
          </a:lstStyle>
          <a:p>
            <a:r>
              <a:rPr lang="en-US" dirty="0"/>
              <a:t>Slide Title Here</a:t>
            </a:r>
          </a:p>
        </p:txBody>
      </p:sp>
      <p:sp>
        <p:nvSpPr>
          <p:cNvPr id="8" name="Text Placeholder 6">
            <a:extLst>
              <a:ext uri="{FF2B5EF4-FFF2-40B4-BE49-F238E27FC236}">
                <a16:creationId xmlns:a16="http://schemas.microsoft.com/office/drawing/2014/main" id="{668B44A9-9E16-654C-862F-69740ACF1ADF}"/>
              </a:ext>
            </a:extLst>
          </p:cNvPr>
          <p:cNvSpPr>
            <a:spLocks noGrp="1"/>
          </p:cNvSpPr>
          <p:nvPr>
            <p:ph type="body" sz="quarter" idx="26" hasCustomPrompt="1"/>
          </p:nvPr>
        </p:nvSpPr>
        <p:spPr>
          <a:xfrm>
            <a:off x="416993" y="3436143"/>
            <a:ext cx="5266483" cy="2907536"/>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2"/>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
        <p:nvSpPr>
          <p:cNvPr id="11" name="Text Placeholder 6">
            <a:extLst>
              <a:ext uri="{FF2B5EF4-FFF2-40B4-BE49-F238E27FC236}">
                <a16:creationId xmlns:a16="http://schemas.microsoft.com/office/drawing/2014/main" id="{5A59B427-D716-294E-BDD5-7518C3A0F582}"/>
              </a:ext>
            </a:extLst>
          </p:cNvPr>
          <p:cNvSpPr>
            <a:spLocks noGrp="1"/>
          </p:cNvSpPr>
          <p:nvPr>
            <p:ph type="body" sz="quarter" idx="27" hasCustomPrompt="1"/>
          </p:nvPr>
        </p:nvSpPr>
        <p:spPr>
          <a:xfrm>
            <a:off x="6277817" y="3436267"/>
            <a:ext cx="5266483" cy="2907536"/>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2"/>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Tree>
    <p:extLst>
      <p:ext uri="{BB962C8B-B14F-4D97-AF65-F5344CB8AC3E}">
        <p14:creationId xmlns:p14="http://schemas.microsoft.com/office/powerpoint/2010/main" val="2765196888"/>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hree Up">
    <p:spTree>
      <p:nvGrpSpPr>
        <p:cNvPr id="1" name=""/>
        <p:cNvGrpSpPr/>
        <p:nvPr/>
      </p:nvGrpSpPr>
      <p:grpSpPr>
        <a:xfrm>
          <a:off x="0" y="0"/>
          <a:ext cx="0" cy="0"/>
          <a:chOff x="0" y="0"/>
          <a:chExt cx="0" cy="0"/>
        </a:xfrm>
      </p:grpSpPr>
      <p:sp>
        <p:nvSpPr>
          <p:cNvPr id="26" name="Text Placeholder 30">
            <a:extLst>
              <a:ext uri="{FF2B5EF4-FFF2-40B4-BE49-F238E27FC236}">
                <a16:creationId xmlns:a16="http://schemas.microsoft.com/office/drawing/2014/main" id="{99EA56EA-61AC-504B-BCAD-0549E4CDA145}"/>
              </a:ext>
            </a:extLst>
          </p:cNvPr>
          <p:cNvSpPr>
            <a:spLocks noGrp="1"/>
          </p:cNvSpPr>
          <p:nvPr>
            <p:ph type="body" sz="quarter" idx="10" hasCustomPrompt="1"/>
          </p:nvPr>
        </p:nvSpPr>
        <p:spPr>
          <a:xfrm>
            <a:off x="416992" y="3670811"/>
            <a:ext cx="2873767"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dirty="0"/>
              <a:t>Heading</a:t>
            </a:r>
          </a:p>
        </p:txBody>
      </p:sp>
      <p:sp>
        <p:nvSpPr>
          <p:cNvPr id="28" name="Text Placeholder 30">
            <a:extLst>
              <a:ext uri="{FF2B5EF4-FFF2-40B4-BE49-F238E27FC236}">
                <a16:creationId xmlns:a16="http://schemas.microsoft.com/office/drawing/2014/main" id="{2EFF0EB9-A7A0-0C48-955F-41A3E5CA27E9}"/>
              </a:ext>
            </a:extLst>
          </p:cNvPr>
          <p:cNvSpPr>
            <a:spLocks noGrp="1"/>
          </p:cNvSpPr>
          <p:nvPr>
            <p:ph type="body" sz="quarter" idx="22" hasCustomPrompt="1"/>
          </p:nvPr>
        </p:nvSpPr>
        <p:spPr>
          <a:xfrm>
            <a:off x="4430642" y="3670811"/>
            <a:ext cx="2873767"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dirty="0"/>
              <a:t>Heading</a:t>
            </a:r>
          </a:p>
        </p:txBody>
      </p:sp>
      <p:sp>
        <p:nvSpPr>
          <p:cNvPr id="33" name="Text Placeholder 30">
            <a:extLst>
              <a:ext uri="{FF2B5EF4-FFF2-40B4-BE49-F238E27FC236}">
                <a16:creationId xmlns:a16="http://schemas.microsoft.com/office/drawing/2014/main" id="{EBD7365A-7328-7340-A124-6E23F3803889}"/>
              </a:ext>
            </a:extLst>
          </p:cNvPr>
          <p:cNvSpPr>
            <a:spLocks noGrp="1"/>
          </p:cNvSpPr>
          <p:nvPr>
            <p:ph type="body" sz="quarter" idx="24" hasCustomPrompt="1"/>
          </p:nvPr>
        </p:nvSpPr>
        <p:spPr>
          <a:xfrm>
            <a:off x="8444291" y="3670811"/>
            <a:ext cx="2873767"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dirty="0"/>
              <a:t>Heading</a:t>
            </a:r>
          </a:p>
        </p:txBody>
      </p:sp>
      <p:sp>
        <p:nvSpPr>
          <p:cNvPr id="53" name="Title 1">
            <a:extLst>
              <a:ext uri="{FF2B5EF4-FFF2-40B4-BE49-F238E27FC236}">
                <a16:creationId xmlns:a16="http://schemas.microsoft.com/office/drawing/2014/main" id="{BAB81232-8718-1349-8F38-82F219293495}"/>
              </a:ext>
            </a:extLst>
          </p:cNvPr>
          <p:cNvSpPr>
            <a:spLocks noGrp="1"/>
          </p:cNvSpPr>
          <p:nvPr>
            <p:ph type="title" hasCustomPrompt="1"/>
          </p:nvPr>
        </p:nvSpPr>
        <p:spPr>
          <a:xfrm>
            <a:off x="416994" y="583916"/>
            <a:ext cx="11222557" cy="818705"/>
          </a:xfrm>
          <a:prstGeom prst="rect">
            <a:avLst/>
          </a:prstGeom>
        </p:spPr>
        <p:txBody>
          <a:bodyPr/>
          <a:lstStyle>
            <a:lvl1pPr>
              <a:defRPr sz="5333" b="0" i="0">
                <a:latin typeface="Segoe UI" panose="020B0502040204020203" pitchFamily="34" charset="0"/>
                <a:cs typeface="Segoe UI" panose="020B0502040204020203" pitchFamily="34" charset="0"/>
              </a:defRPr>
            </a:lvl1pPr>
          </a:lstStyle>
          <a:p>
            <a:r>
              <a:rPr lang="en-US" dirty="0"/>
              <a:t>Slide Title Here</a:t>
            </a:r>
          </a:p>
        </p:txBody>
      </p:sp>
      <p:sp>
        <p:nvSpPr>
          <p:cNvPr id="11" name="Text Placeholder 6">
            <a:extLst>
              <a:ext uri="{FF2B5EF4-FFF2-40B4-BE49-F238E27FC236}">
                <a16:creationId xmlns:a16="http://schemas.microsoft.com/office/drawing/2014/main" id="{FF386A1D-29DC-4E4B-8BE2-CFBB4953B866}"/>
              </a:ext>
            </a:extLst>
          </p:cNvPr>
          <p:cNvSpPr>
            <a:spLocks noGrp="1"/>
          </p:cNvSpPr>
          <p:nvPr>
            <p:ph type="body" sz="quarter" idx="26" hasCustomPrompt="1"/>
          </p:nvPr>
        </p:nvSpPr>
        <p:spPr>
          <a:xfrm>
            <a:off x="416993" y="4322727"/>
            <a:ext cx="2873765" cy="1649448"/>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2"/>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endParaRPr lang="en-US" dirty="0"/>
          </a:p>
        </p:txBody>
      </p:sp>
      <p:sp>
        <p:nvSpPr>
          <p:cNvPr id="12" name="Text Placeholder 6">
            <a:extLst>
              <a:ext uri="{FF2B5EF4-FFF2-40B4-BE49-F238E27FC236}">
                <a16:creationId xmlns:a16="http://schemas.microsoft.com/office/drawing/2014/main" id="{7C6CAB51-C692-C148-9949-22A98AC7E29B}"/>
              </a:ext>
            </a:extLst>
          </p:cNvPr>
          <p:cNvSpPr>
            <a:spLocks noGrp="1"/>
          </p:cNvSpPr>
          <p:nvPr>
            <p:ph type="body" sz="quarter" idx="27" hasCustomPrompt="1"/>
          </p:nvPr>
        </p:nvSpPr>
        <p:spPr>
          <a:xfrm>
            <a:off x="4446068" y="4322727"/>
            <a:ext cx="2873765" cy="1649448"/>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2"/>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endParaRPr lang="en-US" dirty="0"/>
          </a:p>
        </p:txBody>
      </p:sp>
      <p:sp>
        <p:nvSpPr>
          <p:cNvPr id="13" name="Text Placeholder 6">
            <a:extLst>
              <a:ext uri="{FF2B5EF4-FFF2-40B4-BE49-F238E27FC236}">
                <a16:creationId xmlns:a16="http://schemas.microsoft.com/office/drawing/2014/main" id="{66C626C7-AB48-B848-B2B9-3D0EB862D2C5}"/>
              </a:ext>
            </a:extLst>
          </p:cNvPr>
          <p:cNvSpPr>
            <a:spLocks noGrp="1"/>
          </p:cNvSpPr>
          <p:nvPr>
            <p:ph type="body" sz="quarter" idx="28" hasCustomPrompt="1"/>
          </p:nvPr>
        </p:nvSpPr>
        <p:spPr>
          <a:xfrm>
            <a:off x="8446568" y="4322727"/>
            <a:ext cx="2873765" cy="1649448"/>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2"/>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endParaRPr lang="en-US" dirty="0"/>
          </a:p>
        </p:txBody>
      </p:sp>
    </p:spTree>
    <p:extLst>
      <p:ext uri="{BB962C8B-B14F-4D97-AF65-F5344CB8AC3E}">
        <p14:creationId xmlns:p14="http://schemas.microsoft.com/office/powerpoint/2010/main" val="2323918815"/>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Split, Light Gray">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F1B2559D-4F5E-164D-8452-6A4BD6DD1C18}"/>
              </a:ext>
            </a:extLst>
          </p:cNvPr>
          <p:cNvSpPr/>
          <p:nvPr userDrawn="1"/>
        </p:nvSpPr>
        <p:spPr>
          <a:xfrm>
            <a:off x="6955858" y="0"/>
            <a:ext cx="5236143" cy="6858000"/>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bg1">
                  <a:lumMod val="20000"/>
                  <a:lumOff val="80000"/>
                </a:schemeClr>
              </a:solidFill>
            </a:endParaRPr>
          </a:p>
        </p:txBody>
      </p:sp>
      <p:sp>
        <p:nvSpPr>
          <p:cNvPr id="9" name="Title 1">
            <a:extLst>
              <a:ext uri="{FF2B5EF4-FFF2-40B4-BE49-F238E27FC236}">
                <a16:creationId xmlns:a16="http://schemas.microsoft.com/office/drawing/2014/main" id="{1C7F4478-E9ED-9D46-B4AB-5194BFE6A466}"/>
              </a:ext>
            </a:extLst>
          </p:cNvPr>
          <p:cNvSpPr>
            <a:spLocks noGrp="1"/>
          </p:cNvSpPr>
          <p:nvPr>
            <p:ph type="title" hasCustomPrompt="1"/>
          </p:nvPr>
        </p:nvSpPr>
        <p:spPr>
          <a:xfrm>
            <a:off x="416994" y="583916"/>
            <a:ext cx="6307657" cy="818705"/>
          </a:xfrm>
          <a:prstGeom prst="rect">
            <a:avLst/>
          </a:prstGeom>
        </p:spPr>
        <p:txBody>
          <a:bodyPr/>
          <a:lstStyle>
            <a:lvl1pPr>
              <a:defRPr sz="5333" b="0" i="0">
                <a:latin typeface="Segoe UI" panose="020B0502040204020203" pitchFamily="34" charset="0"/>
                <a:cs typeface="Segoe UI" panose="020B0502040204020203" pitchFamily="34" charset="0"/>
              </a:defRPr>
            </a:lvl1pPr>
          </a:lstStyle>
          <a:p>
            <a:r>
              <a:rPr lang="en-US" dirty="0"/>
              <a:t>Slide Title Here</a:t>
            </a:r>
          </a:p>
        </p:txBody>
      </p:sp>
      <p:sp>
        <p:nvSpPr>
          <p:cNvPr id="10" name="Text Placeholder 30">
            <a:extLst>
              <a:ext uri="{FF2B5EF4-FFF2-40B4-BE49-F238E27FC236}">
                <a16:creationId xmlns:a16="http://schemas.microsoft.com/office/drawing/2014/main" id="{0EA65F79-9429-9B43-95B8-72B2C389608E}"/>
              </a:ext>
            </a:extLst>
          </p:cNvPr>
          <p:cNvSpPr>
            <a:spLocks noGrp="1"/>
          </p:cNvSpPr>
          <p:nvPr>
            <p:ph type="body" sz="quarter" idx="10" hasCustomPrompt="1"/>
          </p:nvPr>
        </p:nvSpPr>
        <p:spPr>
          <a:xfrm>
            <a:off x="416993" y="2784227"/>
            <a:ext cx="5266483"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dirty="0"/>
              <a:t>Heading</a:t>
            </a:r>
          </a:p>
        </p:txBody>
      </p:sp>
      <p:sp>
        <p:nvSpPr>
          <p:cNvPr id="11" name="Text Placeholder 6">
            <a:extLst>
              <a:ext uri="{FF2B5EF4-FFF2-40B4-BE49-F238E27FC236}">
                <a16:creationId xmlns:a16="http://schemas.microsoft.com/office/drawing/2014/main" id="{FECBCFB8-9B91-D043-9935-03F6EFC9C506}"/>
              </a:ext>
            </a:extLst>
          </p:cNvPr>
          <p:cNvSpPr>
            <a:spLocks noGrp="1"/>
          </p:cNvSpPr>
          <p:nvPr>
            <p:ph type="body" sz="quarter" idx="26" hasCustomPrompt="1"/>
          </p:nvPr>
        </p:nvSpPr>
        <p:spPr>
          <a:xfrm>
            <a:off x="416993" y="3436143"/>
            <a:ext cx="5266483" cy="2907536"/>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2"/>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Tree>
    <p:extLst>
      <p:ext uri="{BB962C8B-B14F-4D97-AF65-F5344CB8AC3E}">
        <p14:creationId xmlns:p14="http://schemas.microsoft.com/office/powerpoint/2010/main" val="42906134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F1B7059-9994-452B-97D3-B9424BDCF679}" type="datetimeFigureOut">
              <a:rPr lang="en-US" smtClean="0"/>
              <a:t>8/5/2020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287299153"/>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A2B7762-DD62-AB4E-A47E-4A8A1D612F7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1111031" y="6343804"/>
            <a:ext cx="774703" cy="315105"/>
          </a:xfrm>
          <a:prstGeom prst="rect">
            <a:avLst/>
          </a:prstGeom>
        </p:spPr>
      </p:pic>
      <p:sp>
        <p:nvSpPr>
          <p:cNvPr id="9" name="Title 1">
            <a:extLst>
              <a:ext uri="{FF2B5EF4-FFF2-40B4-BE49-F238E27FC236}">
                <a16:creationId xmlns:a16="http://schemas.microsoft.com/office/drawing/2014/main" id="{BA68C171-B55D-6042-A362-393751A53642}"/>
              </a:ext>
            </a:extLst>
          </p:cNvPr>
          <p:cNvSpPr>
            <a:spLocks noGrp="1"/>
          </p:cNvSpPr>
          <p:nvPr>
            <p:ph type="title" hasCustomPrompt="1"/>
          </p:nvPr>
        </p:nvSpPr>
        <p:spPr>
          <a:xfrm>
            <a:off x="416993" y="583916"/>
            <a:ext cx="11241607" cy="818705"/>
          </a:xfrm>
          <a:prstGeom prst="rect">
            <a:avLst/>
          </a:prstGeom>
        </p:spPr>
        <p:txBody>
          <a:bodyPr/>
          <a:lstStyle>
            <a:lvl1pPr>
              <a:defRPr sz="5333" b="0" i="0">
                <a:latin typeface="Segoe UI" panose="020B0502040204020203" pitchFamily="34" charset="0"/>
                <a:cs typeface="Segoe UI" panose="020B0502040204020203" pitchFamily="34" charset="0"/>
              </a:defRPr>
            </a:lvl1pPr>
          </a:lstStyle>
          <a:p>
            <a:r>
              <a:rPr lang="en-US" dirty="0"/>
              <a:t>Slide Title Here</a:t>
            </a:r>
          </a:p>
        </p:txBody>
      </p:sp>
    </p:spTree>
    <p:extLst>
      <p:ext uri="{BB962C8B-B14F-4D97-AF65-F5344CB8AC3E}">
        <p14:creationId xmlns:p14="http://schemas.microsoft.com/office/powerpoint/2010/main" val="2063827101"/>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A2B7762-DD62-AB4E-A47E-4A8A1D612F7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1111031" y="6343804"/>
            <a:ext cx="774703" cy="315105"/>
          </a:xfrm>
          <a:prstGeom prst="rect">
            <a:avLst/>
          </a:prstGeom>
        </p:spPr>
      </p:pic>
      <p:sp>
        <p:nvSpPr>
          <p:cNvPr id="9" name="Title 1">
            <a:extLst>
              <a:ext uri="{FF2B5EF4-FFF2-40B4-BE49-F238E27FC236}">
                <a16:creationId xmlns:a16="http://schemas.microsoft.com/office/drawing/2014/main" id="{BA68C171-B55D-6042-A362-393751A53642}"/>
              </a:ext>
            </a:extLst>
          </p:cNvPr>
          <p:cNvSpPr>
            <a:spLocks noGrp="1"/>
          </p:cNvSpPr>
          <p:nvPr>
            <p:ph type="title" hasCustomPrompt="1"/>
          </p:nvPr>
        </p:nvSpPr>
        <p:spPr>
          <a:xfrm>
            <a:off x="416993" y="2055237"/>
            <a:ext cx="4327793" cy="2747529"/>
          </a:xfrm>
          <a:prstGeom prst="rect">
            <a:avLst/>
          </a:prstGeom>
        </p:spPr>
        <p:txBody>
          <a:bodyPr anchor="ctr"/>
          <a:lstStyle>
            <a:lvl1pPr>
              <a:defRPr sz="5333" b="0" i="0">
                <a:latin typeface="Segoe UI" panose="020B0502040204020203" pitchFamily="34" charset="0"/>
                <a:cs typeface="Segoe UI" panose="020B0502040204020203" pitchFamily="34" charset="0"/>
              </a:defRPr>
            </a:lvl1pPr>
          </a:lstStyle>
          <a:p>
            <a:r>
              <a:rPr lang="en-US" dirty="0"/>
              <a:t>Slide Title Here</a:t>
            </a:r>
          </a:p>
        </p:txBody>
      </p:sp>
    </p:spTree>
    <p:extLst>
      <p:ext uri="{BB962C8B-B14F-4D97-AF65-F5344CB8AC3E}">
        <p14:creationId xmlns:p14="http://schemas.microsoft.com/office/powerpoint/2010/main" val="3346844705"/>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showMasterSp="0" preserve="1" userDrawn="1">
  <p:cSld name="PASS Closing Slide">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D5020A3-A1C6-5E43-9B8C-9FDA0C6D89D6}"/>
              </a:ext>
            </a:extLst>
          </p:cNvPr>
          <p:cNvPicPr>
            <a:picLocks noChangeAspect="1"/>
          </p:cNvPicPr>
          <p:nvPr userDrawn="1"/>
        </p:nvPicPr>
        <p:blipFill rotWithShape="1">
          <a:blip r:embed="rId2" cstate="screen">
            <a:alphaModFix amt="38000"/>
            <a:extLst>
              <a:ext uri="{28A0092B-C50C-407E-A947-70E740481C1C}">
                <a14:useLocalDpi xmlns:a14="http://schemas.microsoft.com/office/drawing/2010/main"/>
              </a:ext>
            </a:extLst>
          </a:blip>
          <a:srcRect l="17113" t="17762" b="12300"/>
          <a:stretch/>
        </p:blipFill>
        <p:spPr>
          <a:xfrm>
            <a:off x="0" y="0"/>
            <a:ext cx="12192000" cy="6858000"/>
          </a:xfrm>
          <a:prstGeom prst="rect">
            <a:avLst/>
          </a:prstGeom>
          <a:solidFill>
            <a:schemeClr val="tx1"/>
          </a:solidFill>
          <a:effectLst/>
        </p:spPr>
      </p:pic>
      <p:pic>
        <p:nvPicPr>
          <p:cNvPr id="8" name="Picture 7">
            <a:extLst>
              <a:ext uri="{FF2B5EF4-FFF2-40B4-BE49-F238E27FC236}">
                <a16:creationId xmlns:a16="http://schemas.microsoft.com/office/drawing/2014/main" id="{BE760746-3B60-5940-8797-B4B0456020FF}"/>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30360" b="32521"/>
          <a:stretch/>
        </p:blipFill>
        <p:spPr>
          <a:xfrm>
            <a:off x="3662766" y="2525816"/>
            <a:ext cx="4866468" cy="1806368"/>
          </a:xfrm>
          <a:prstGeom prst="rect">
            <a:avLst/>
          </a:prstGeom>
        </p:spPr>
      </p:pic>
    </p:spTree>
    <p:extLst>
      <p:ext uri="{BB962C8B-B14F-4D97-AF65-F5344CB8AC3E}">
        <p14:creationId xmlns:p14="http://schemas.microsoft.com/office/powerpoint/2010/main" val="240368251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Blank Slide">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1735832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bg>
      <p:bgPr>
        <a:solidFill>
          <a:schemeClr val="bg1"/>
        </a:solidFill>
        <a:effectLst/>
      </p:bgPr>
    </p:bg>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BEFC4C8A-DA4B-4B7B-A3FE-D3E5316A4568}"/>
              </a:ext>
            </a:extLst>
          </p:cNvPr>
          <p:cNvCxnSpPr>
            <a:cxnSpLocks/>
          </p:cNvCxnSpPr>
          <p:nvPr userDrawn="1"/>
        </p:nvCxnSpPr>
        <p:spPr>
          <a:xfrm>
            <a:off x="1912776" y="547387"/>
            <a:ext cx="9771224"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 name="Title 1"/>
          <p:cNvSpPr>
            <a:spLocks noGrp="1"/>
          </p:cNvSpPr>
          <p:nvPr>
            <p:ph type="title"/>
          </p:nvPr>
        </p:nvSpPr>
        <p:spPr>
          <a:xfrm>
            <a:off x="1828800" y="0"/>
            <a:ext cx="9855200" cy="762000"/>
          </a:xfrm>
        </p:spPr>
        <p:txBody>
          <a:bodyPr>
            <a:noAutofit/>
          </a:bodyPr>
          <a:lstStyle>
            <a:lvl1pPr>
              <a:defRPr sz="4000"/>
            </a:lvl1pPr>
          </a:lstStyle>
          <a:p>
            <a:r>
              <a:rPr lang="en-US"/>
              <a:t>Click to edit Master title style</a:t>
            </a:r>
            <a:endParaRPr lang="en-US" dirty="0"/>
          </a:p>
        </p:txBody>
      </p:sp>
      <p:sp>
        <p:nvSpPr>
          <p:cNvPr id="6" name="Content Placeholder 2"/>
          <p:cNvSpPr>
            <a:spLocks noGrp="1"/>
          </p:cNvSpPr>
          <p:nvPr>
            <p:ph idx="1" hasCustomPrompt="1"/>
          </p:nvPr>
        </p:nvSpPr>
        <p:spPr>
          <a:xfrm>
            <a:off x="609600" y="990603"/>
            <a:ext cx="10972800" cy="4876801"/>
          </a:xfrm>
        </p:spPr>
        <p:txBody>
          <a:bodyPr/>
          <a:lstStyle>
            <a:lvl1pPr>
              <a:defRPr>
                <a:solidFill>
                  <a:schemeClr val="tx1">
                    <a:lumMod val="95000"/>
                    <a:lumOff val="5000"/>
                  </a:schemeClr>
                </a:solidFill>
              </a:defRPr>
            </a:lvl1pPr>
            <a:lvl2pPr>
              <a:defRPr/>
            </a:lvl2pPr>
            <a:lvl4pPr>
              <a:defRPr>
                <a:solidFill>
                  <a:srgbClr val="3D156F"/>
                </a:solidFill>
              </a:defRPr>
            </a:lvl4pPr>
          </a:lstStyle>
          <a:p>
            <a:pPr lvl="0"/>
            <a:r>
              <a:rPr lang="en-US" dirty="0"/>
              <a:t>First Level</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81630706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cSld name="2_Blank">
    <p:bg>
      <p:bgPr>
        <a:blipFill dpi="0" rotWithShape="1">
          <a:blip r:embed="rId2">
            <a:lum/>
          </a:blip>
          <a:srcRect/>
          <a:stretch>
            <a:fillRect l="-4000" r="-4000"/>
          </a:stretch>
        </a:blipFill>
        <a:effectLst/>
      </p:bgPr>
    </p:bg>
    <p:spTree>
      <p:nvGrpSpPr>
        <p:cNvPr id="1" name=""/>
        <p:cNvGrpSpPr/>
        <p:nvPr/>
      </p:nvGrpSpPr>
      <p:grpSpPr>
        <a:xfrm>
          <a:off x="0" y="0"/>
          <a:ext cx="0" cy="0"/>
          <a:chOff x="0" y="0"/>
          <a:chExt cx="0" cy="0"/>
        </a:xfrm>
      </p:grpSpPr>
      <p:sp>
        <p:nvSpPr>
          <p:cNvPr id="5" name="Title 1"/>
          <p:cNvSpPr>
            <a:spLocks noGrp="1"/>
          </p:cNvSpPr>
          <p:nvPr>
            <p:ph type="title"/>
          </p:nvPr>
        </p:nvSpPr>
        <p:spPr>
          <a:xfrm>
            <a:off x="1828800" y="0"/>
            <a:ext cx="9855200" cy="762000"/>
          </a:xfrm>
        </p:spPr>
        <p:txBody>
          <a:bodyPr>
            <a:noAutofit/>
          </a:bodyPr>
          <a:lstStyle>
            <a:lvl1pPr>
              <a:defRPr sz="4000"/>
            </a:lvl1pPr>
          </a:lstStyle>
          <a:p>
            <a:r>
              <a:rPr lang="en-US"/>
              <a:t>Click to edit Master title style</a:t>
            </a:r>
            <a:endParaRPr lang="en-US" dirty="0"/>
          </a:p>
        </p:txBody>
      </p:sp>
      <p:sp>
        <p:nvSpPr>
          <p:cNvPr id="6" name="Content Placeholder 2"/>
          <p:cNvSpPr>
            <a:spLocks noGrp="1"/>
          </p:cNvSpPr>
          <p:nvPr>
            <p:ph idx="1" hasCustomPrompt="1"/>
          </p:nvPr>
        </p:nvSpPr>
        <p:spPr>
          <a:xfrm>
            <a:off x="609600" y="990603"/>
            <a:ext cx="10972800" cy="4876801"/>
          </a:xfrm>
        </p:spPr>
        <p:txBody>
          <a:bodyPr/>
          <a:lstStyle>
            <a:lvl1pPr>
              <a:defRPr>
                <a:solidFill>
                  <a:schemeClr val="tx1">
                    <a:lumMod val="95000"/>
                    <a:lumOff val="5000"/>
                  </a:schemeClr>
                </a:solidFill>
              </a:defRPr>
            </a:lvl1pPr>
            <a:lvl2pPr>
              <a:defRPr/>
            </a:lvl2pPr>
            <a:lvl4pPr>
              <a:defRPr>
                <a:solidFill>
                  <a:srgbClr val="3D156F"/>
                </a:solidFill>
              </a:defRPr>
            </a:lvl4pPr>
          </a:lstStyle>
          <a:p>
            <a:pPr lvl="0"/>
            <a:r>
              <a:rPr lang="en-US" dirty="0"/>
              <a:t>First Level</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66127750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lgn="l">
              <a:defRPr b="1" baseline="0"/>
            </a:lvl1pPr>
          </a:lstStyle>
          <a:p>
            <a:br>
              <a:rPr lang="en-US" dirty="0"/>
            </a:br>
            <a:r>
              <a:rPr lang="en-US" dirty="0"/>
              <a:t>CLICK TO EDIT MASTER TITLE SLIDE</a:t>
            </a:r>
            <a:br>
              <a:rPr lang="en-US" dirty="0"/>
            </a:br>
            <a:endParaRPr lang="en-US" dirty="0"/>
          </a:p>
        </p:txBody>
      </p:sp>
      <p:sp>
        <p:nvSpPr>
          <p:cNvPr id="3" name="Date Placeholder 2"/>
          <p:cNvSpPr>
            <a:spLocks noGrp="1"/>
          </p:cNvSpPr>
          <p:nvPr>
            <p:ph type="dt" sz="half" idx="10"/>
          </p:nvPr>
        </p:nvSpPr>
        <p:spPr/>
        <p:txBody>
          <a:bodyPr/>
          <a:lstStyle/>
          <a:p>
            <a:fld id="{6CA6CFF7-3281-43C1-B8BF-67A22EBDC45D}" type="datetime1">
              <a:rPr lang="en-US" smtClean="0">
                <a:solidFill>
                  <a:prstClr val="black">
                    <a:tint val="75000"/>
                  </a:prstClr>
                </a:solidFill>
              </a:rPr>
              <a:pPr/>
              <a:t>8/5/2020</a:t>
            </a:fld>
            <a:endParaRPr lang="en-US" dirty="0">
              <a:solidFill>
                <a:prstClr val="black">
                  <a:tint val="75000"/>
                </a:prstClr>
              </a:solidFill>
            </a:endParaRPr>
          </a:p>
        </p:txBody>
      </p:sp>
      <p:sp>
        <p:nvSpPr>
          <p:cNvPr id="4" name="Footer Placeholder 3"/>
          <p:cNvSpPr>
            <a:spLocks noGrp="1"/>
          </p:cNvSpPr>
          <p:nvPr>
            <p:ph type="ftr" sz="quarter" idx="11"/>
          </p:nvPr>
        </p:nvSpPr>
        <p:spPr/>
        <p:txBody>
          <a:bodyPr/>
          <a:lstStyle/>
          <a:p>
            <a:endParaRPr lang="en-US" dirty="0">
              <a:solidFill>
                <a:prstClr val="black">
                  <a:tint val="75000"/>
                </a:prstClr>
              </a:solidFill>
            </a:endParaRPr>
          </a:p>
        </p:txBody>
      </p:sp>
      <p:sp>
        <p:nvSpPr>
          <p:cNvPr id="5" name="Slide Number Placeholder 4"/>
          <p:cNvSpPr>
            <a:spLocks noGrp="1"/>
          </p:cNvSpPr>
          <p:nvPr>
            <p:ph type="sldNum" sz="quarter" idx="12"/>
          </p:nvPr>
        </p:nvSpPr>
        <p:spPr/>
        <p:txBody>
          <a:bodyPr/>
          <a:lstStyle/>
          <a:p>
            <a:fld id="{1E24C6FB-D328-4022-BDF2-D4C8288275A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6227520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9154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122363"/>
            <a:ext cx="103632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F1B7059-9994-452B-97D3-B9424BDCF679}" type="datetimeFigureOut">
              <a:rPr lang="en-US" smtClean="0"/>
              <a:t>8/5/2020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395046363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6" name="Subtitle 2"/>
          <p:cNvSpPr>
            <a:spLocks noGrp="1"/>
          </p:cNvSpPr>
          <p:nvPr>
            <p:ph type="subTitle" idx="1" hasCustomPrompt="1"/>
          </p:nvPr>
        </p:nvSpPr>
        <p:spPr>
          <a:xfrm>
            <a:off x="668264" y="4629790"/>
            <a:ext cx="6027955" cy="604977"/>
          </a:xfrm>
          <a:prstGeom prst="rect">
            <a:avLst/>
          </a:prstGeom>
        </p:spPr>
        <p:txBody>
          <a:bodyPr vert="horz" lIns="91440" tIns="45720" rIns="91440" bIns="45720" rtlCol="0" anchor="t">
            <a:noAutofit/>
          </a:bodyPr>
          <a:lstStyle>
            <a:lvl1pPr marL="0" indent="0" algn="l">
              <a:buNone/>
              <a:defRPr lang="en-US" dirty="0">
                <a:solidFill>
                  <a:schemeClr val="accent3"/>
                </a:solidFill>
                <a:latin typeface="+mn-lt"/>
                <a:cs typeface="Segoe UI Light"/>
              </a:defRPr>
            </a:lvl1pPr>
          </a:lstStyle>
          <a:p>
            <a:pPr lvl="0"/>
            <a:r>
              <a:rPr lang="en-CA" dirty="0"/>
              <a:t>Subtitle</a:t>
            </a:r>
            <a:endParaRPr lang="en-US" dirty="0"/>
          </a:p>
        </p:txBody>
      </p:sp>
      <p:sp>
        <p:nvSpPr>
          <p:cNvPr id="8" name="Text Placeholder 6"/>
          <p:cNvSpPr>
            <a:spLocks noGrp="1"/>
          </p:cNvSpPr>
          <p:nvPr>
            <p:ph type="body" sz="quarter" idx="10" hasCustomPrompt="1"/>
          </p:nvPr>
        </p:nvSpPr>
        <p:spPr>
          <a:xfrm>
            <a:off x="668108" y="5597237"/>
            <a:ext cx="6028267" cy="573617"/>
          </a:xfrm>
        </p:spPr>
        <p:txBody>
          <a:bodyPr/>
          <a:lstStyle>
            <a:lvl1pPr marL="0" indent="0" algn="l" defTabSz="609585" rtl="0" eaLnBrk="1" latinLnBrk="0" hangingPunct="1">
              <a:lnSpc>
                <a:spcPct val="100000"/>
              </a:lnSpc>
              <a:spcBef>
                <a:spcPts val="0"/>
              </a:spcBef>
              <a:spcAft>
                <a:spcPts val="0"/>
              </a:spcAft>
              <a:buFont typeface="Arial"/>
              <a:buNone/>
              <a:defRPr lang="en-US" sz="1867" b="0" kern="1200" baseline="0" dirty="0" smtClean="0">
                <a:solidFill>
                  <a:schemeClr val="bg2">
                    <a:lumMod val="50000"/>
                  </a:schemeClr>
                </a:solidFill>
                <a:latin typeface="+mn-lt"/>
                <a:ea typeface="+mn-ea"/>
                <a:cs typeface="Century Gothic"/>
              </a:defRPr>
            </a:lvl1pPr>
          </a:lstStyle>
          <a:p>
            <a:pPr lvl="0"/>
            <a:r>
              <a:rPr lang="en-US" dirty="0"/>
              <a:t>Speaker Name, Title, Company</a:t>
            </a:r>
          </a:p>
        </p:txBody>
      </p:sp>
      <p:sp>
        <p:nvSpPr>
          <p:cNvPr id="9" name="Text Placeholder 9"/>
          <p:cNvSpPr>
            <a:spLocks noGrp="1"/>
          </p:cNvSpPr>
          <p:nvPr>
            <p:ph type="body" sz="quarter" idx="11" hasCustomPrompt="1"/>
          </p:nvPr>
        </p:nvSpPr>
        <p:spPr>
          <a:xfrm>
            <a:off x="668108" y="3274739"/>
            <a:ext cx="6028267" cy="1289540"/>
          </a:xfrm>
        </p:spPr>
        <p:txBody>
          <a:bodyPr anchor="b"/>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stStyle>
          <a:p>
            <a:pPr lvl="0"/>
            <a:r>
              <a:rPr lang="en-US" dirty="0"/>
              <a:t>Title here: No </a:t>
            </a:r>
          </a:p>
          <a:p>
            <a:pPr lvl="0"/>
            <a:r>
              <a:rPr lang="en-US" dirty="0"/>
              <a:t>more than 2 lines</a:t>
            </a:r>
          </a:p>
        </p:txBody>
      </p:sp>
      <p:sp>
        <p:nvSpPr>
          <p:cNvPr id="15" name="Parallelogram 53">
            <a:extLst>
              <a:ext uri="{FF2B5EF4-FFF2-40B4-BE49-F238E27FC236}">
                <a16:creationId xmlns:a16="http://schemas.microsoft.com/office/drawing/2014/main" id="{C547DB2E-3A42-CB46-9F16-F2DFD7625BF5}"/>
              </a:ext>
            </a:extLst>
          </p:cNvPr>
          <p:cNvSpPr/>
          <p:nvPr userDrawn="1"/>
        </p:nvSpPr>
        <p:spPr>
          <a:xfrm flipV="1">
            <a:off x="9184703" y="-30678"/>
            <a:ext cx="3036759" cy="5693347"/>
          </a:xfrm>
          <a:custGeom>
            <a:avLst/>
            <a:gdLst>
              <a:gd name="connsiteX0" fmla="*/ 0 w 7211832"/>
              <a:gd name="connsiteY0" fmla="*/ 5143500 h 5143500"/>
              <a:gd name="connsiteX1" fmla="*/ 2747195 w 7211832"/>
              <a:gd name="connsiteY1" fmla="*/ 0 h 5143500"/>
              <a:gd name="connsiteX2" fmla="*/ 7211832 w 7211832"/>
              <a:gd name="connsiteY2" fmla="*/ 0 h 5143500"/>
              <a:gd name="connsiteX3" fmla="*/ 4464637 w 7211832"/>
              <a:gd name="connsiteY3" fmla="*/ 5143500 h 5143500"/>
              <a:gd name="connsiteX4" fmla="*/ 0 w 7211832"/>
              <a:gd name="connsiteY4" fmla="*/ 5143500 h 5143500"/>
              <a:gd name="connsiteX0" fmla="*/ 0 w 5249218"/>
              <a:gd name="connsiteY0" fmla="*/ 5143500 h 5143500"/>
              <a:gd name="connsiteX1" fmla="*/ 2747195 w 5249218"/>
              <a:gd name="connsiteY1" fmla="*/ 0 h 5143500"/>
              <a:gd name="connsiteX2" fmla="*/ 5249218 w 5249218"/>
              <a:gd name="connsiteY2" fmla="*/ 0 h 5143500"/>
              <a:gd name="connsiteX3" fmla="*/ 4464637 w 5249218"/>
              <a:gd name="connsiteY3" fmla="*/ 5143500 h 5143500"/>
              <a:gd name="connsiteX4" fmla="*/ 0 w 5249218"/>
              <a:gd name="connsiteY4" fmla="*/ 5143500 h 5143500"/>
              <a:gd name="connsiteX0" fmla="*/ 0 w 5472242"/>
              <a:gd name="connsiteY0" fmla="*/ 5143500 h 5143500"/>
              <a:gd name="connsiteX1" fmla="*/ 2747195 w 5472242"/>
              <a:gd name="connsiteY1" fmla="*/ 0 h 5143500"/>
              <a:gd name="connsiteX2" fmla="*/ 5472242 w 5472242"/>
              <a:gd name="connsiteY2" fmla="*/ 7434 h 5143500"/>
              <a:gd name="connsiteX3" fmla="*/ 4464637 w 5472242"/>
              <a:gd name="connsiteY3" fmla="*/ 5143500 h 5143500"/>
              <a:gd name="connsiteX4" fmla="*/ 0 w 5472242"/>
              <a:gd name="connsiteY4" fmla="*/ 5143500 h 5143500"/>
              <a:gd name="connsiteX0" fmla="*/ 0 w 5472242"/>
              <a:gd name="connsiteY0" fmla="*/ 5143500 h 5165803"/>
              <a:gd name="connsiteX1" fmla="*/ 2747195 w 5472242"/>
              <a:gd name="connsiteY1" fmla="*/ 0 h 5165803"/>
              <a:gd name="connsiteX2" fmla="*/ 5472242 w 5472242"/>
              <a:gd name="connsiteY2" fmla="*/ 7434 h 5165803"/>
              <a:gd name="connsiteX3" fmla="*/ 5468246 w 5472242"/>
              <a:gd name="connsiteY3" fmla="*/ 5165803 h 5165803"/>
              <a:gd name="connsiteX4" fmla="*/ 0 w 5472242"/>
              <a:gd name="connsiteY4" fmla="*/ 5143500 h 5165803"/>
              <a:gd name="connsiteX0" fmla="*/ 0 w 5472242"/>
              <a:gd name="connsiteY0" fmla="*/ 5143500 h 5143500"/>
              <a:gd name="connsiteX1" fmla="*/ 2747195 w 5472242"/>
              <a:gd name="connsiteY1" fmla="*/ 0 h 5143500"/>
              <a:gd name="connsiteX2" fmla="*/ 5472242 w 5472242"/>
              <a:gd name="connsiteY2" fmla="*/ 7434 h 5143500"/>
              <a:gd name="connsiteX3" fmla="*/ 3698919 w 5472242"/>
              <a:gd name="connsiteY3" fmla="*/ 4942779 h 5143500"/>
              <a:gd name="connsiteX4" fmla="*/ 0 w 5472242"/>
              <a:gd name="connsiteY4" fmla="*/ 5143500 h 5143500"/>
              <a:gd name="connsiteX0" fmla="*/ 0 w 5472242"/>
              <a:gd name="connsiteY0" fmla="*/ 5143500 h 5150935"/>
              <a:gd name="connsiteX1" fmla="*/ 2747195 w 5472242"/>
              <a:gd name="connsiteY1" fmla="*/ 0 h 5150935"/>
              <a:gd name="connsiteX2" fmla="*/ 5472242 w 5472242"/>
              <a:gd name="connsiteY2" fmla="*/ 7434 h 5150935"/>
              <a:gd name="connsiteX3" fmla="*/ 4301085 w 5472242"/>
              <a:gd name="connsiteY3" fmla="*/ 5150935 h 5150935"/>
              <a:gd name="connsiteX4" fmla="*/ 0 w 5472242"/>
              <a:gd name="connsiteY4" fmla="*/ 5143500 h 5150935"/>
              <a:gd name="connsiteX0" fmla="*/ 0 w 4728828"/>
              <a:gd name="connsiteY0" fmla="*/ 5143500 h 5150935"/>
              <a:gd name="connsiteX1" fmla="*/ 2747195 w 4728828"/>
              <a:gd name="connsiteY1" fmla="*/ 0 h 5150935"/>
              <a:gd name="connsiteX2" fmla="*/ 4728828 w 4728828"/>
              <a:gd name="connsiteY2" fmla="*/ 223024 h 5150935"/>
              <a:gd name="connsiteX3" fmla="*/ 4301085 w 4728828"/>
              <a:gd name="connsiteY3" fmla="*/ 5150935 h 5150935"/>
              <a:gd name="connsiteX4" fmla="*/ 0 w 4728828"/>
              <a:gd name="connsiteY4" fmla="*/ 5143500 h 5150935"/>
              <a:gd name="connsiteX0" fmla="*/ 0 w 4342253"/>
              <a:gd name="connsiteY0" fmla="*/ 5173237 h 5180672"/>
              <a:gd name="connsiteX1" fmla="*/ 2747195 w 4342253"/>
              <a:gd name="connsiteY1" fmla="*/ 29737 h 5180672"/>
              <a:gd name="connsiteX2" fmla="*/ 4342253 w 4342253"/>
              <a:gd name="connsiteY2" fmla="*/ 0 h 5180672"/>
              <a:gd name="connsiteX3" fmla="*/ 4301085 w 4342253"/>
              <a:gd name="connsiteY3" fmla="*/ 5180672 h 5180672"/>
              <a:gd name="connsiteX4" fmla="*/ 0 w 4342253"/>
              <a:gd name="connsiteY4" fmla="*/ 5173237 h 5180672"/>
              <a:gd name="connsiteX0" fmla="*/ 0 w 4342253"/>
              <a:gd name="connsiteY0" fmla="*/ 6618452 h 6625887"/>
              <a:gd name="connsiteX1" fmla="*/ 3531945 w 4342253"/>
              <a:gd name="connsiteY1" fmla="*/ 0 h 6625887"/>
              <a:gd name="connsiteX2" fmla="*/ 4342253 w 4342253"/>
              <a:gd name="connsiteY2" fmla="*/ 1445215 h 6625887"/>
              <a:gd name="connsiteX3" fmla="*/ 4301085 w 4342253"/>
              <a:gd name="connsiteY3" fmla="*/ 6625887 h 6625887"/>
              <a:gd name="connsiteX4" fmla="*/ 0 w 4342253"/>
              <a:gd name="connsiteY4" fmla="*/ 6618452 h 6625887"/>
              <a:gd name="connsiteX0" fmla="*/ 0 w 4301085"/>
              <a:gd name="connsiteY0" fmla="*/ 6618452 h 6625887"/>
              <a:gd name="connsiteX1" fmla="*/ 3531945 w 4301085"/>
              <a:gd name="connsiteY1" fmla="*/ 0 h 6625887"/>
              <a:gd name="connsiteX2" fmla="*/ 4228795 w 4301085"/>
              <a:gd name="connsiteY2" fmla="*/ 8082 h 6625887"/>
              <a:gd name="connsiteX3" fmla="*/ 4301085 w 4301085"/>
              <a:gd name="connsiteY3" fmla="*/ 6625887 h 6625887"/>
              <a:gd name="connsiteX4" fmla="*/ 0 w 4301085"/>
              <a:gd name="connsiteY4" fmla="*/ 6618452 h 6625887"/>
              <a:gd name="connsiteX0" fmla="*/ 0 w 4228795"/>
              <a:gd name="connsiteY0" fmla="*/ 6618452 h 6618452"/>
              <a:gd name="connsiteX1" fmla="*/ 3531945 w 4228795"/>
              <a:gd name="connsiteY1" fmla="*/ 0 h 6618452"/>
              <a:gd name="connsiteX2" fmla="*/ 4228795 w 4228795"/>
              <a:gd name="connsiteY2" fmla="*/ 8082 h 6618452"/>
              <a:gd name="connsiteX3" fmla="*/ 2707423 w 4228795"/>
              <a:gd name="connsiteY3" fmla="*/ 6022880 h 6618452"/>
              <a:gd name="connsiteX4" fmla="*/ 0 w 4228795"/>
              <a:gd name="connsiteY4" fmla="*/ 6618452 h 6618452"/>
              <a:gd name="connsiteX0" fmla="*/ 0 w 4228795"/>
              <a:gd name="connsiteY0" fmla="*/ 6618452 h 6625887"/>
              <a:gd name="connsiteX1" fmla="*/ 3531945 w 4228795"/>
              <a:gd name="connsiteY1" fmla="*/ 0 h 6625887"/>
              <a:gd name="connsiteX2" fmla="*/ 4228795 w 4228795"/>
              <a:gd name="connsiteY2" fmla="*/ 8082 h 6625887"/>
              <a:gd name="connsiteX3" fmla="*/ 2890479 w 4228795"/>
              <a:gd name="connsiteY3" fmla="*/ 6625887 h 6625887"/>
              <a:gd name="connsiteX4" fmla="*/ 0 w 4228795"/>
              <a:gd name="connsiteY4" fmla="*/ 6618452 h 6625887"/>
              <a:gd name="connsiteX0" fmla="*/ 0 w 3531945"/>
              <a:gd name="connsiteY0" fmla="*/ 6618452 h 6625887"/>
              <a:gd name="connsiteX1" fmla="*/ 3531945 w 3531945"/>
              <a:gd name="connsiteY1" fmla="*/ 0 h 6625887"/>
              <a:gd name="connsiteX2" fmla="*/ 2732044 w 3531945"/>
              <a:gd name="connsiteY2" fmla="*/ 2075536 h 6625887"/>
              <a:gd name="connsiteX3" fmla="*/ 2890479 w 3531945"/>
              <a:gd name="connsiteY3" fmla="*/ 6625887 h 6625887"/>
              <a:gd name="connsiteX4" fmla="*/ 0 w 3531945"/>
              <a:gd name="connsiteY4" fmla="*/ 6618452 h 6625887"/>
              <a:gd name="connsiteX0" fmla="*/ 0 w 3531945"/>
              <a:gd name="connsiteY0" fmla="*/ 6618452 h 6625887"/>
              <a:gd name="connsiteX1" fmla="*/ 3531945 w 3531945"/>
              <a:gd name="connsiteY1" fmla="*/ 0 h 6625887"/>
              <a:gd name="connsiteX2" fmla="*/ 2893564 w 3531945"/>
              <a:gd name="connsiteY2" fmla="*/ 2010928 h 6625887"/>
              <a:gd name="connsiteX3" fmla="*/ 2890479 w 3531945"/>
              <a:gd name="connsiteY3" fmla="*/ 6625887 h 6625887"/>
              <a:gd name="connsiteX4" fmla="*/ 0 w 3531945"/>
              <a:gd name="connsiteY4" fmla="*/ 6618452 h 6625887"/>
              <a:gd name="connsiteX0" fmla="*/ 0 w 2893564"/>
              <a:gd name="connsiteY0" fmla="*/ 5369364 h 5376799"/>
              <a:gd name="connsiteX1" fmla="*/ 2864330 w 2893564"/>
              <a:gd name="connsiteY1" fmla="*/ 0 h 5376799"/>
              <a:gd name="connsiteX2" fmla="*/ 2893564 w 2893564"/>
              <a:gd name="connsiteY2" fmla="*/ 761840 h 5376799"/>
              <a:gd name="connsiteX3" fmla="*/ 2890479 w 2893564"/>
              <a:gd name="connsiteY3" fmla="*/ 5376799 h 5376799"/>
              <a:gd name="connsiteX4" fmla="*/ 0 w 2893564"/>
              <a:gd name="connsiteY4" fmla="*/ 5369364 h 5376799"/>
              <a:gd name="connsiteX0" fmla="*/ 0 w 2896634"/>
              <a:gd name="connsiteY0" fmla="*/ 5423205 h 5430640"/>
              <a:gd name="connsiteX1" fmla="*/ 2896634 w 2896634"/>
              <a:gd name="connsiteY1" fmla="*/ 0 h 5430640"/>
              <a:gd name="connsiteX2" fmla="*/ 2893564 w 2896634"/>
              <a:gd name="connsiteY2" fmla="*/ 815681 h 5430640"/>
              <a:gd name="connsiteX3" fmla="*/ 2890479 w 2896634"/>
              <a:gd name="connsiteY3" fmla="*/ 5430640 h 5430640"/>
              <a:gd name="connsiteX4" fmla="*/ 0 w 2896634"/>
              <a:gd name="connsiteY4" fmla="*/ 5423205 h 54306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6634" h="5430640">
                <a:moveTo>
                  <a:pt x="0" y="5423205"/>
                </a:moveTo>
                <a:lnTo>
                  <a:pt x="2896634" y="0"/>
                </a:lnTo>
                <a:cubicBezTo>
                  <a:pt x="2895611" y="271894"/>
                  <a:pt x="2894587" y="543787"/>
                  <a:pt x="2893564" y="815681"/>
                </a:cubicBezTo>
                <a:cubicBezTo>
                  <a:pt x="2892536" y="2354001"/>
                  <a:pt x="2891507" y="3892320"/>
                  <a:pt x="2890479" y="5430640"/>
                </a:cubicBezTo>
                <a:lnTo>
                  <a:pt x="0" y="5423205"/>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6" name="Parallelogram 53">
            <a:extLst>
              <a:ext uri="{FF2B5EF4-FFF2-40B4-BE49-F238E27FC236}">
                <a16:creationId xmlns:a16="http://schemas.microsoft.com/office/drawing/2014/main" id="{77B5575C-4715-D644-A469-D39C9A84C288}"/>
              </a:ext>
            </a:extLst>
          </p:cNvPr>
          <p:cNvSpPr/>
          <p:nvPr userDrawn="1"/>
        </p:nvSpPr>
        <p:spPr>
          <a:xfrm>
            <a:off x="7599063" y="-59498"/>
            <a:ext cx="4635267" cy="6970361"/>
          </a:xfrm>
          <a:custGeom>
            <a:avLst/>
            <a:gdLst>
              <a:gd name="connsiteX0" fmla="*/ 0 w 7211832"/>
              <a:gd name="connsiteY0" fmla="*/ 5143500 h 5143500"/>
              <a:gd name="connsiteX1" fmla="*/ 2747195 w 7211832"/>
              <a:gd name="connsiteY1" fmla="*/ 0 h 5143500"/>
              <a:gd name="connsiteX2" fmla="*/ 7211832 w 7211832"/>
              <a:gd name="connsiteY2" fmla="*/ 0 h 5143500"/>
              <a:gd name="connsiteX3" fmla="*/ 4464637 w 7211832"/>
              <a:gd name="connsiteY3" fmla="*/ 5143500 h 5143500"/>
              <a:gd name="connsiteX4" fmla="*/ 0 w 7211832"/>
              <a:gd name="connsiteY4" fmla="*/ 5143500 h 5143500"/>
              <a:gd name="connsiteX0" fmla="*/ 0 w 5249218"/>
              <a:gd name="connsiteY0" fmla="*/ 5143500 h 5143500"/>
              <a:gd name="connsiteX1" fmla="*/ 2747195 w 5249218"/>
              <a:gd name="connsiteY1" fmla="*/ 0 h 5143500"/>
              <a:gd name="connsiteX2" fmla="*/ 5249218 w 5249218"/>
              <a:gd name="connsiteY2" fmla="*/ 0 h 5143500"/>
              <a:gd name="connsiteX3" fmla="*/ 4464637 w 5249218"/>
              <a:gd name="connsiteY3" fmla="*/ 5143500 h 5143500"/>
              <a:gd name="connsiteX4" fmla="*/ 0 w 5249218"/>
              <a:gd name="connsiteY4" fmla="*/ 5143500 h 5143500"/>
              <a:gd name="connsiteX0" fmla="*/ 0 w 5472242"/>
              <a:gd name="connsiteY0" fmla="*/ 5143500 h 5143500"/>
              <a:gd name="connsiteX1" fmla="*/ 2747195 w 5472242"/>
              <a:gd name="connsiteY1" fmla="*/ 0 h 5143500"/>
              <a:gd name="connsiteX2" fmla="*/ 5472242 w 5472242"/>
              <a:gd name="connsiteY2" fmla="*/ 7434 h 5143500"/>
              <a:gd name="connsiteX3" fmla="*/ 4464637 w 5472242"/>
              <a:gd name="connsiteY3" fmla="*/ 5143500 h 5143500"/>
              <a:gd name="connsiteX4" fmla="*/ 0 w 5472242"/>
              <a:gd name="connsiteY4" fmla="*/ 5143500 h 5143500"/>
              <a:gd name="connsiteX0" fmla="*/ 0 w 5472242"/>
              <a:gd name="connsiteY0" fmla="*/ 5143500 h 5165803"/>
              <a:gd name="connsiteX1" fmla="*/ 2747195 w 5472242"/>
              <a:gd name="connsiteY1" fmla="*/ 0 h 5165803"/>
              <a:gd name="connsiteX2" fmla="*/ 5472242 w 5472242"/>
              <a:gd name="connsiteY2" fmla="*/ 7434 h 5165803"/>
              <a:gd name="connsiteX3" fmla="*/ 5468246 w 5472242"/>
              <a:gd name="connsiteY3" fmla="*/ 5165803 h 5165803"/>
              <a:gd name="connsiteX4" fmla="*/ 0 w 5472242"/>
              <a:gd name="connsiteY4" fmla="*/ 5143500 h 5165803"/>
              <a:gd name="connsiteX0" fmla="*/ 0 w 5472242"/>
              <a:gd name="connsiteY0" fmla="*/ 5143500 h 5143500"/>
              <a:gd name="connsiteX1" fmla="*/ 2747195 w 5472242"/>
              <a:gd name="connsiteY1" fmla="*/ 0 h 5143500"/>
              <a:gd name="connsiteX2" fmla="*/ 5472242 w 5472242"/>
              <a:gd name="connsiteY2" fmla="*/ 7434 h 5143500"/>
              <a:gd name="connsiteX3" fmla="*/ 3698919 w 5472242"/>
              <a:gd name="connsiteY3" fmla="*/ 4942779 h 5143500"/>
              <a:gd name="connsiteX4" fmla="*/ 0 w 5472242"/>
              <a:gd name="connsiteY4" fmla="*/ 5143500 h 5143500"/>
              <a:gd name="connsiteX0" fmla="*/ 0 w 5472242"/>
              <a:gd name="connsiteY0" fmla="*/ 5143500 h 5150935"/>
              <a:gd name="connsiteX1" fmla="*/ 2747195 w 5472242"/>
              <a:gd name="connsiteY1" fmla="*/ 0 h 5150935"/>
              <a:gd name="connsiteX2" fmla="*/ 5472242 w 5472242"/>
              <a:gd name="connsiteY2" fmla="*/ 7434 h 5150935"/>
              <a:gd name="connsiteX3" fmla="*/ 4301085 w 5472242"/>
              <a:gd name="connsiteY3" fmla="*/ 5150935 h 5150935"/>
              <a:gd name="connsiteX4" fmla="*/ 0 w 5472242"/>
              <a:gd name="connsiteY4" fmla="*/ 5143500 h 5150935"/>
              <a:gd name="connsiteX0" fmla="*/ 0 w 4728828"/>
              <a:gd name="connsiteY0" fmla="*/ 5143500 h 5150935"/>
              <a:gd name="connsiteX1" fmla="*/ 2747195 w 4728828"/>
              <a:gd name="connsiteY1" fmla="*/ 0 h 5150935"/>
              <a:gd name="connsiteX2" fmla="*/ 4728828 w 4728828"/>
              <a:gd name="connsiteY2" fmla="*/ 223024 h 5150935"/>
              <a:gd name="connsiteX3" fmla="*/ 4301085 w 4728828"/>
              <a:gd name="connsiteY3" fmla="*/ 5150935 h 5150935"/>
              <a:gd name="connsiteX4" fmla="*/ 0 w 4728828"/>
              <a:gd name="connsiteY4" fmla="*/ 5143500 h 5150935"/>
              <a:gd name="connsiteX0" fmla="*/ 0 w 4342253"/>
              <a:gd name="connsiteY0" fmla="*/ 5173237 h 5180672"/>
              <a:gd name="connsiteX1" fmla="*/ 2747195 w 4342253"/>
              <a:gd name="connsiteY1" fmla="*/ 29737 h 5180672"/>
              <a:gd name="connsiteX2" fmla="*/ 4342253 w 4342253"/>
              <a:gd name="connsiteY2" fmla="*/ 0 h 5180672"/>
              <a:gd name="connsiteX3" fmla="*/ 4301085 w 4342253"/>
              <a:gd name="connsiteY3" fmla="*/ 5180672 h 5180672"/>
              <a:gd name="connsiteX4" fmla="*/ 0 w 4342253"/>
              <a:gd name="connsiteY4" fmla="*/ 5173237 h 5180672"/>
              <a:gd name="connsiteX0" fmla="*/ 0 w 4370700"/>
              <a:gd name="connsiteY0" fmla="*/ 5143500 h 5150935"/>
              <a:gd name="connsiteX1" fmla="*/ 2747195 w 4370700"/>
              <a:gd name="connsiteY1" fmla="*/ 0 h 5150935"/>
              <a:gd name="connsiteX2" fmla="*/ 4370700 w 4370700"/>
              <a:gd name="connsiteY2" fmla="*/ 190735 h 5150935"/>
              <a:gd name="connsiteX3" fmla="*/ 4301085 w 4370700"/>
              <a:gd name="connsiteY3" fmla="*/ 5150935 h 5150935"/>
              <a:gd name="connsiteX4" fmla="*/ 0 w 4370700"/>
              <a:gd name="connsiteY4" fmla="*/ 5143500 h 5150935"/>
              <a:gd name="connsiteX0" fmla="*/ 0 w 4370700"/>
              <a:gd name="connsiteY0" fmla="*/ 4965700 h 4973135"/>
              <a:gd name="connsiteX1" fmla="*/ 2647627 w 4370700"/>
              <a:gd name="connsiteY1" fmla="*/ 0 h 4973135"/>
              <a:gd name="connsiteX2" fmla="*/ 4370700 w 4370700"/>
              <a:gd name="connsiteY2" fmla="*/ 12935 h 4973135"/>
              <a:gd name="connsiteX3" fmla="*/ 4301085 w 4370700"/>
              <a:gd name="connsiteY3" fmla="*/ 4973135 h 4973135"/>
              <a:gd name="connsiteX4" fmla="*/ 0 w 4370700"/>
              <a:gd name="connsiteY4" fmla="*/ 4965700 h 4973135"/>
              <a:gd name="connsiteX0" fmla="*/ 0 w 4301085"/>
              <a:gd name="connsiteY0" fmla="*/ 4965700 h 4973135"/>
              <a:gd name="connsiteX1" fmla="*/ 2647627 w 4301085"/>
              <a:gd name="connsiteY1" fmla="*/ 0 h 4973135"/>
              <a:gd name="connsiteX2" fmla="*/ 3758106 w 4301085"/>
              <a:gd name="connsiteY2" fmla="*/ 343414 h 4973135"/>
              <a:gd name="connsiteX3" fmla="*/ 4301085 w 4301085"/>
              <a:gd name="connsiteY3" fmla="*/ 4973135 h 4973135"/>
              <a:gd name="connsiteX4" fmla="*/ 0 w 4301085"/>
              <a:gd name="connsiteY4" fmla="*/ 4965700 h 4973135"/>
              <a:gd name="connsiteX0" fmla="*/ 0 w 3758106"/>
              <a:gd name="connsiteY0" fmla="*/ 4965700 h 4965700"/>
              <a:gd name="connsiteX1" fmla="*/ 2647627 w 3758106"/>
              <a:gd name="connsiteY1" fmla="*/ 0 h 4965700"/>
              <a:gd name="connsiteX2" fmla="*/ 3758106 w 3758106"/>
              <a:gd name="connsiteY2" fmla="*/ 343414 h 4965700"/>
              <a:gd name="connsiteX3" fmla="*/ 3341893 w 3758106"/>
              <a:gd name="connsiteY3" fmla="*/ 4868350 h 4965700"/>
              <a:gd name="connsiteX4" fmla="*/ 0 w 3758106"/>
              <a:gd name="connsiteY4" fmla="*/ 4965700 h 4965700"/>
              <a:gd name="connsiteX0" fmla="*/ 0 w 3758106"/>
              <a:gd name="connsiteY0" fmla="*/ 4965700 h 4965700"/>
              <a:gd name="connsiteX1" fmla="*/ 2647627 w 3758106"/>
              <a:gd name="connsiteY1" fmla="*/ 0 h 4965700"/>
              <a:gd name="connsiteX2" fmla="*/ 3758106 w 3758106"/>
              <a:gd name="connsiteY2" fmla="*/ 343414 h 4965700"/>
              <a:gd name="connsiteX3" fmla="*/ 2995294 w 3758106"/>
              <a:gd name="connsiteY3" fmla="*/ 4892532 h 4965700"/>
              <a:gd name="connsiteX4" fmla="*/ 0 w 3758106"/>
              <a:gd name="connsiteY4" fmla="*/ 4965700 h 4965700"/>
              <a:gd name="connsiteX0" fmla="*/ 0 w 3758106"/>
              <a:gd name="connsiteY0" fmla="*/ 4965700 h 4965700"/>
              <a:gd name="connsiteX1" fmla="*/ 2647627 w 3758106"/>
              <a:gd name="connsiteY1" fmla="*/ 0 h 4965700"/>
              <a:gd name="connsiteX2" fmla="*/ 3758106 w 3758106"/>
              <a:gd name="connsiteY2" fmla="*/ 343414 h 4965700"/>
              <a:gd name="connsiteX3" fmla="*/ 3019475 w 3758106"/>
              <a:gd name="connsiteY3" fmla="*/ 4715202 h 4965700"/>
              <a:gd name="connsiteX4" fmla="*/ 0 w 3758106"/>
              <a:gd name="connsiteY4" fmla="*/ 4965700 h 4965700"/>
              <a:gd name="connsiteX0" fmla="*/ 0 w 3019475"/>
              <a:gd name="connsiteY0" fmla="*/ 4965700 h 4965700"/>
              <a:gd name="connsiteX1" fmla="*/ 2647627 w 3019475"/>
              <a:gd name="connsiteY1" fmla="*/ 0 h 4965700"/>
              <a:gd name="connsiteX2" fmla="*/ 2839216 w 3019475"/>
              <a:gd name="connsiteY2" fmla="*/ 351475 h 4965700"/>
              <a:gd name="connsiteX3" fmla="*/ 3019475 w 3019475"/>
              <a:gd name="connsiteY3" fmla="*/ 4715202 h 4965700"/>
              <a:gd name="connsiteX4" fmla="*/ 0 w 3019475"/>
              <a:gd name="connsiteY4" fmla="*/ 4965700 h 4965700"/>
              <a:gd name="connsiteX0" fmla="*/ 0 w 3306722"/>
              <a:gd name="connsiteY0" fmla="*/ 4976945 h 4976945"/>
              <a:gd name="connsiteX1" fmla="*/ 2647627 w 3306722"/>
              <a:gd name="connsiteY1" fmla="*/ 11245 h 4976945"/>
              <a:gd name="connsiteX2" fmla="*/ 3306722 w 3306722"/>
              <a:gd name="connsiteY2" fmla="*/ 0 h 4976945"/>
              <a:gd name="connsiteX3" fmla="*/ 3019475 w 3306722"/>
              <a:gd name="connsiteY3" fmla="*/ 4726447 h 4976945"/>
              <a:gd name="connsiteX4" fmla="*/ 0 w 3306722"/>
              <a:gd name="connsiteY4" fmla="*/ 4976945 h 4976945"/>
              <a:gd name="connsiteX0" fmla="*/ 0 w 3309651"/>
              <a:gd name="connsiteY0" fmla="*/ 4976945 h 4976945"/>
              <a:gd name="connsiteX1" fmla="*/ 2647627 w 3309651"/>
              <a:gd name="connsiteY1" fmla="*/ 11245 h 4976945"/>
              <a:gd name="connsiteX2" fmla="*/ 3306722 w 3309651"/>
              <a:gd name="connsiteY2" fmla="*/ 0 h 4976945"/>
              <a:gd name="connsiteX3" fmla="*/ 3309651 w 3309651"/>
              <a:gd name="connsiteY3" fmla="*/ 4968261 h 4976945"/>
              <a:gd name="connsiteX4" fmla="*/ 0 w 3309651"/>
              <a:gd name="connsiteY4" fmla="*/ 4976945 h 49769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9651" h="4976945">
                <a:moveTo>
                  <a:pt x="0" y="4976945"/>
                </a:moveTo>
                <a:lnTo>
                  <a:pt x="2647627" y="11245"/>
                </a:lnTo>
                <a:lnTo>
                  <a:pt x="3306722" y="0"/>
                </a:lnTo>
                <a:cubicBezTo>
                  <a:pt x="3307698" y="1656087"/>
                  <a:pt x="3308675" y="3312174"/>
                  <a:pt x="3309651" y="4968261"/>
                </a:cubicBezTo>
                <a:lnTo>
                  <a:pt x="0" y="4976945"/>
                </a:lnTo>
                <a:close/>
              </a:path>
            </a:pathLst>
          </a:custGeom>
          <a:solidFill>
            <a:schemeClr val="accent3">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0" name="Rectangle 9">
            <a:extLst>
              <a:ext uri="{FF2B5EF4-FFF2-40B4-BE49-F238E27FC236}">
                <a16:creationId xmlns:a16="http://schemas.microsoft.com/office/drawing/2014/main" id="{6A11F900-9C54-4E78-B0DB-F130650E84E6}"/>
              </a:ext>
            </a:extLst>
          </p:cNvPr>
          <p:cNvSpPr/>
          <p:nvPr userDrawn="1"/>
        </p:nvSpPr>
        <p:spPr>
          <a:xfrm>
            <a:off x="8708" y="6339837"/>
            <a:ext cx="12226832" cy="5878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400"/>
          </a:p>
        </p:txBody>
      </p:sp>
    </p:spTree>
    <p:extLst>
      <p:ext uri="{BB962C8B-B14F-4D97-AF65-F5344CB8AC3E}">
        <p14:creationId xmlns:p14="http://schemas.microsoft.com/office/powerpoint/2010/main" val="306075388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peaker Slide">
    <p:spTree>
      <p:nvGrpSpPr>
        <p:cNvPr id="1" name=""/>
        <p:cNvGrpSpPr/>
        <p:nvPr/>
      </p:nvGrpSpPr>
      <p:grpSpPr>
        <a:xfrm>
          <a:off x="0" y="0"/>
          <a:ext cx="0" cy="0"/>
          <a:chOff x="0" y="0"/>
          <a:chExt cx="0" cy="0"/>
        </a:xfrm>
      </p:grpSpPr>
      <p:sp>
        <p:nvSpPr>
          <p:cNvPr id="36" name="Parallelogram 53">
            <a:extLst>
              <a:ext uri="{FF2B5EF4-FFF2-40B4-BE49-F238E27FC236}">
                <a16:creationId xmlns:a16="http://schemas.microsoft.com/office/drawing/2014/main" id="{D5A75548-FCF0-634D-8D10-19488C75DFF0}"/>
              </a:ext>
            </a:extLst>
          </p:cNvPr>
          <p:cNvSpPr/>
          <p:nvPr userDrawn="1"/>
        </p:nvSpPr>
        <p:spPr>
          <a:xfrm rot="10800000" flipH="1" flipV="1">
            <a:off x="5596689" y="-34073"/>
            <a:ext cx="6633400" cy="6944936"/>
          </a:xfrm>
          <a:custGeom>
            <a:avLst/>
            <a:gdLst>
              <a:gd name="connsiteX0" fmla="*/ 0 w 7211832"/>
              <a:gd name="connsiteY0" fmla="*/ 5143500 h 5143500"/>
              <a:gd name="connsiteX1" fmla="*/ 2747195 w 7211832"/>
              <a:gd name="connsiteY1" fmla="*/ 0 h 5143500"/>
              <a:gd name="connsiteX2" fmla="*/ 7211832 w 7211832"/>
              <a:gd name="connsiteY2" fmla="*/ 0 h 5143500"/>
              <a:gd name="connsiteX3" fmla="*/ 4464637 w 7211832"/>
              <a:gd name="connsiteY3" fmla="*/ 5143500 h 5143500"/>
              <a:gd name="connsiteX4" fmla="*/ 0 w 7211832"/>
              <a:gd name="connsiteY4" fmla="*/ 5143500 h 5143500"/>
              <a:gd name="connsiteX0" fmla="*/ 0 w 5249218"/>
              <a:gd name="connsiteY0" fmla="*/ 5143500 h 5143500"/>
              <a:gd name="connsiteX1" fmla="*/ 2747195 w 5249218"/>
              <a:gd name="connsiteY1" fmla="*/ 0 h 5143500"/>
              <a:gd name="connsiteX2" fmla="*/ 5249218 w 5249218"/>
              <a:gd name="connsiteY2" fmla="*/ 0 h 5143500"/>
              <a:gd name="connsiteX3" fmla="*/ 4464637 w 5249218"/>
              <a:gd name="connsiteY3" fmla="*/ 5143500 h 5143500"/>
              <a:gd name="connsiteX4" fmla="*/ 0 w 5249218"/>
              <a:gd name="connsiteY4" fmla="*/ 5143500 h 5143500"/>
              <a:gd name="connsiteX0" fmla="*/ 0 w 5472242"/>
              <a:gd name="connsiteY0" fmla="*/ 5143500 h 5143500"/>
              <a:gd name="connsiteX1" fmla="*/ 2747195 w 5472242"/>
              <a:gd name="connsiteY1" fmla="*/ 0 h 5143500"/>
              <a:gd name="connsiteX2" fmla="*/ 5472242 w 5472242"/>
              <a:gd name="connsiteY2" fmla="*/ 7434 h 5143500"/>
              <a:gd name="connsiteX3" fmla="*/ 4464637 w 5472242"/>
              <a:gd name="connsiteY3" fmla="*/ 5143500 h 5143500"/>
              <a:gd name="connsiteX4" fmla="*/ 0 w 5472242"/>
              <a:gd name="connsiteY4" fmla="*/ 5143500 h 5143500"/>
              <a:gd name="connsiteX0" fmla="*/ 0 w 5472242"/>
              <a:gd name="connsiteY0" fmla="*/ 5143500 h 5165803"/>
              <a:gd name="connsiteX1" fmla="*/ 2747195 w 5472242"/>
              <a:gd name="connsiteY1" fmla="*/ 0 h 5165803"/>
              <a:gd name="connsiteX2" fmla="*/ 5472242 w 5472242"/>
              <a:gd name="connsiteY2" fmla="*/ 7434 h 5165803"/>
              <a:gd name="connsiteX3" fmla="*/ 5468246 w 5472242"/>
              <a:gd name="connsiteY3" fmla="*/ 5165803 h 5165803"/>
              <a:gd name="connsiteX4" fmla="*/ 0 w 5472242"/>
              <a:gd name="connsiteY4" fmla="*/ 5143500 h 5165803"/>
              <a:gd name="connsiteX0" fmla="*/ 0 w 5472242"/>
              <a:gd name="connsiteY0" fmla="*/ 5143500 h 5143500"/>
              <a:gd name="connsiteX1" fmla="*/ 2747195 w 5472242"/>
              <a:gd name="connsiteY1" fmla="*/ 0 h 5143500"/>
              <a:gd name="connsiteX2" fmla="*/ 5472242 w 5472242"/>
              <a:gd name="connsiteY2" fmla="*/ 7434 h 5143500"/>
              <a:gd name="connsiteX3" fmla="*/ 3698919 w 5472242"/>
              <a:gd name="connsiteY3" fmla="*/ 4942779 h 5143500"/>
              <a:gd name="connsiteX4" fmla="*/ 0 w 5472242"/>
              <a:gd name="connsiteY4" fmla="*/ 5143500 h 5143500"/>
              <a:gd name="connsiteX0" fmla="*/ 0 w 5472242"/>
              <a:gd name="connsiteY0" fmla="*/ 5143500 h 5150935"/>
              <a:gd name="connsiteX1" fmla="*/ 2747195 w 5472242"/>
              <a:gd name="connsiteY1" fmla="*/ 0 h 5150935"/>
              <a:gd name="connsiteX2" fmla="*/ 5472242 w 5472242"/>
              <a:gd name="connsiteY2" fmla="*/ 7434 h 5150935"/>
              <a:gd name="connsiteX3" fmla="*/ 4301085 w 5472242"/>
              <a:gd name="connsiteY3" fmla="*/ 5150935 h 5150935"/>
              <a:gd name="connsiteX4" fmla="*/ 0 w 5472242"/>
              <a:gd name="connsiteY4" fmla="*/ 5143500 h 5150935"/>
              <a:gd name="connsiteX0" fmla="*/ 0 w 4728828"/>
              <a:gd name="connsiteY0" fmla="*/ 5143500 h 5150935"/>
              <a:gd name="connsiteX1" fmla="*/ 2747195 w 4728828"/>
              <a:gd name="connsiteY1" fmla="*/ 0 h 5150935"/>
              <a:gd name="connsiteX2" fmla="*/ 4728828 w 4728828"/>
              <a:gd name="connsiteY2" fmla="*/ 223024 h 5150935"/>
              <a:gd name="connsiteX3" fmla="*/ 4301085 w 4728828"/>
              <a:gd name="connsiteY3" fmla="*/ 5150935 h 5150935"/>
              <a:gd name="connsiteX4" fmla="*/ 0 w 4728828"/>
              <a:gd name="connsiteY4" fmla="*/ 5143500 h 5150935"/>
              <a:gd name="connsiteX0" fmla="*/ 0 w 4342253"/>
              <a:gd name="connsiteY0" fmla="*/ 5173237 h 5180672"/>
              <a:gd name="connsiteX1" fmla="*/ 2747195 w 4342253"/>
              <a:gd name="connsiteY1" fmla="*/ 29737 h 5180672"/>
              <a:gd name="connsiteX2" fmla="*/ 4342253 w 4342253"/>
              <a:gd name="connsiteY2" fmla="*/ 0 h 5180672"/>
              <a:gd name="connsiteX3" fmla="*/ 4301085 w 4342253"/>
              <a:gd name="connsiteY3" fmla="*/ 5180672 h 5180672"/>
              <a:gd name="connsiteX4" fmla="*/ 0 w 4342253"/>
              <a:gd name="connsiteY4" fmla="*/ 5173237 h 5180672"/>
              <a:gd name="connsiteX0" fmla="*/ 0 w 4370700"/>
              <a:gd name="connsiteY0" fmla="*/ 5143500 h 5150935"/>
              <a:gd name="connsiteX1" fmla="*/ 2747195 w 4370700"/>
              <a:gd name="connsiteY1" fmla="*/ 0 h 5150935"/>
              <a:gd name="connsiteX2" fmla="*/ 4370700 w 4370700"/>
              <a:gd name="connsiteY2" fmla="*/ 190735 h 5150935"/>
              <a:gd name="connsiteX3" fmla="*/ 4301085 w 4370700"/>
              <a:gd name="connsiteY3" fmla="*/ 5150935 h 5150935"/>
              <a:gd name="connsiteX4" fmla="*/ 0 w 4370700"/>
              <a:gd name="connsiteY4" fmla="*/ 5143500 h 5150935"/>
              <a:gd name="connsiteX0" fmla="*/ 0 w 4370700"/>
              <a:gd name="connsiteY0" fmla="*/ 4965700 h 4973135"/>
              <a:gd name="connsiteX1" fmla="*/ 2647627 w 4370700"/>
              <a:gd name="connsiteY1" fmla="*/ 0 h 4973135"/>
              <a:gd name="connsiteX2" fmla="*/ 4370700 w 4370700"/>
              <a:gd name="connsiteY2" fmla="*/ 12935 h 4973135"/>
              <a:gd name="connsiteX3" fmla="*/ 4301085 w 4370700"/>
              <a:gd name="connsiteY3" fmla="*/ 4973135 h 4973135"/>
              <a:gd name="connsiteX4" fmla="*/ 0 w 4370700"/>
              <a:gd name="connsiteY4" fmla="*/ 4965700 h 4973135"/>
              <a:gd name="connsiteX0" fmla="*/ 0 w 4301085"/>
              <a:gd name="connsiteY0" fmla="*/ 4965700 h 4973135"/>
              <a:gd name="connsiteX1" fmla="*/ 2647627 w 4301085"/>
              <a:gd name="connsiteY1" fmla="*/ 0 h 4973135"/>
              <a:gd name="connsiteX2" fmla="*/ 3686714 w 4301085"/>
              <a:gd name="connsiteY2" fmla="*/ 261657 h 4973135"/>
              <a:gd name="connsiteX3" fmla="*/ 4301085 w 4301085"/>
              <a:gd name="connsiteY3" fmla="*/ 4973135 h 4973135"/>
              <a:gd name="connsiteX4" fmla="*/ 0 w 4301085"/>
              <a:gd name="connsiteY4" fmla="*/ 4965700 h 4973135"/>
              <a:gd name="connsiteX0" fmla="*/ 0 w 3686714"/>
              <a:gd name="connsiteY0" fmla="*/ 4965700 h 4965700"/>
              <a:gd name="connsiteX1" fmla="*/ 2647627 w 3686714"/>
              <a:gd name="connsiteY1" fmla="*/ 0 h 4965700"/>
              <a:gd name="connsiteX2" fmla="*/ 3686714 w 3686714"/>
              <a:gd name="connsiteY2" fmla="*/ 261657 h 4965700"/>
              <a:gd name="connsiteX3" fmla="*/ 3548010 w 3686714"/>
              <a:gd name="connsiteY3" fmla="*/ 4579325 h 4965700"/>
              <a:gd name="connsiteX4" fmla="*/ 0 w 3686714"/>
              <a:gd name="connsiteY4" fmla="*/ 4965700 h 4965700"/>
              <a:gd name="connsiteX0" fmla="*/ 0 w 4343065"/>
              <a:gd name="connsiteY0" fmla="*/ 4966583 h 4966583"/>
              <a:gd name="connsiteX1" fmla="*/ 2647627 w 4343065"/>
              <a:gd name="connsiteY1" fmla="*/ 883 h 4966583"/>
              <a:gd name="connsiteX2" fmla="*/ 4343065 w 4343065"/>
              <a:gd name="connsiteY2" fmla="*/ 0 h 4966583"/>
              <a:gd name="connsiteX3" fmla="*/ 3548010 w 4343065"/>
              <a:gd name="connsiteY3" fmla="*/ 4580208 h 4966583"/>
              <a:gd name="connsiteX4" fmla="*/ 0 w 4343065"/>
              <a:gd name="connsiteY4" fmla="*/ 4966583 h 4966583"/>
              <a:gd name="connsiteX0" fmla="*/ 0 w 4343065"/>
              <a:gd name="connsiteY0" fmla="*/ 4966583 h 4974018"/>
              <a:gd name="connsiteX1" fmla="*/ 2647627 w 4343065"/>
              <a:gd name="connsiteY1" fmla="*/ 883 h 4974018"/>
              <a:gd name="connsiteX2" fmla="*/ 4343065 w 4343065"/>
              <a:gd name="connsiteY2" fmla="*/ 0 h 4974018"/>
              <a:gd name="connsiteX3" fmla="*/ 4342539 w 4343065"/>
              <a:gd name="connsiteY3" fmla="*/ 4974018 h 4974018"/>
              <a:gd name="connsiteX4" fmla="*/ 0 w 4343065"/>
              <a:gd name="connsiteY4" fmla="*/ 4966583 h 4974018"/>
              <a:gd name="connsiteX0" fmla="*/ 0 w 4343065"/>
              <a:gd name="connsiteY0" fmla="*/ 4972608 h 4980043"/>
              <a:gd name="connsiteX1" fmla="*/ 1569832 w 4343065"/>
              <a:gd name="connsiteY1" fmla="*/ 0 h 4980043"/>
              <a:gd name="connsiteX2" fmla="*/ 4343065 w 4343065"/>
              <a:gd name="connsiteY2" fmla="*/ 6025 h 4980043"/>
              <a:gd name="connsiteX3" fmla="*/ 4342539 w 4343065"/>
              <a:gd name="connsiteY3" fmla="*/ 4980043 h 4980043"/>
              <a:gd name="connsiteX4" fmla="*/ 0 w 4343065"/>
              <a:gd name="connsiteY4" fmla="*/ 4972608 h 4980043"/>
              <a:gd name="connsiteX0" fmla="*/ 0 w 4723057"/>
              <a:gd name="connsiteY0" fmla="*/ 4972608 h 4980043"/>
              <a:gd name="connsiteX1" fmla="*/ 1569832 w 4723057"/>
              <a:gd name="connsiteY1" fmla="*/ 0 h 4980043"/>
              <a:gd name="connsiteX2" fmla="*/ 4723057 w 4723057"/>
              <a:gd name="connsiteY2" fmla="*/ 19843 h 4980043"/>
              <a:gd name="connsiteX3" fmla="*/ 4342539 w 4723057"/>
              <a:gd name="connsiteY3" fmla="*/ 4980043 h 4980043"/>
              <a:gd name="connsiteX4" fmla="*/ 0 w 4723057"/>
              <a:gd name="connsiteY4" fmla="*/ 4972608 h 4980043"/>
              <a:gd name="connsiteX0" fmla="*/ 0 w 4736350"/>
              <a:gd name="connsiteY0" fmla="*/ 4972608 h 4972608"/>
              <a:gd name="connsiteX1" fmla="*/ 1569832 w 4736350"/>
              <a:gd name="connsiteY1" fmla="*/ 0 h 4972608"/>
              <a:gd name="connsiteX2" fmla="*/ 4723057 w 4736350"/>
              <a:gd name="connsiteY2" fmla="*/ 19843 h 4972608"/>
              <a:gd name="connsiteX3" fmla="*/ 4736349 w 4736350"/>
              <a:gd name="connsiteY3" fmla="*/ 4959317 h 4972608"/>
              <a:gd name="connsiteX4" fmla="*/ 0 w 4736350"/>
              <a:gd name="connsiteY4" fmla="*/ 4972608 h 4972608"/>
              <a:gd name="connsiteX0" fmla="*/ 0 w 4736350"/>
              <a:gd name="connsiteY0" fmla="*/ 4958790 h 4958790"/>
              <a:gd name="connsiteX1" fmla="*/ 1362564 w 4736350"/>
              <a:gd name="connsiteY1" fmla="*/ 0 h 4958790"/>
              <a:gd name="connsiteX2" fmla="*/ 4723057 w 4736350"/>
              <a:gd name="connsiteY2" fmla="*/ 6025 h 4958790"/>
              <a:gd name="connsiteX3" fmla="*/ 4736349 w 4736350"/>
              <a:gd name="connsiteY3" fmla="*/ 4945499 h 4958790"/>
              <a:gd name="connsiteX4" fmla="*/ 0 w 4736350"/>
              <a:gd name="connsiteY4" fmla="*/ 4958790 h 49587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6350" h="4958790">
                <a:moveTo>
                  <a:pt x="0" y="4958790"/>
                </a:moveTo>
                <a:lnTo>
                  <a:pt x="1362564" y="0"/>
                </a:lnTo>
                <a:lnTo>
                  <a:pt x="4723057" y="6025"/>
                </a:lnTo>
                <a:cubicBezTo>
                  <a:pt x="4722882" y="1664031"/>
                  <a:pt x="4736524" y="3287493"/>
                  <a:pt x="4736349" y="4945499"/>
                </a:cubicBezTo>
                <a:lnTo>
                  <a:pt x="0" y="4958790"/>
                </a:lnTo>
                <a:close/>
              </a:path>
            </a:pathLst>
          </a:cu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 name="Title 1"/>
          <p:cNvSpPr>
            <a:spLocks noGrp="1"/>
          </p:cNvSpPr>
          <p:nvPr>
            <p:ph type="title" hasCustomPrompt="1"/>
          </p:nvPr>
        </p:nvSpPr>
        <p:spPr>
          <a:xfrm>
            <a:off x="664525" y="2514903"/>
            <a:ext cx="4331368" cy="627904"/>
          </a:xfrm>
        </p:spPr>
        <p:txBody>
          <a:bodyPr anchor="b"/>
          <a:lstStyle>
            <a:lvl1pPr algn="l">
              <a:defRPr sz="4267"/>
            </a:lvl1pPr>
          </a:lstStyle>
          <a:p>
            <a:r>
              <a:rPr lang="en-US" dirty="0"/>
              <a:t>Speaker Name</a:t>
            </a:r>
          </a:p>
        </p:txBody>
      </p:sp>
      <p:sp>
        <p:nvSpPr>
          <p:cNvPr id="18" name="Text Placeholder 17"/>
          <p:cNvSpPr>
            <a:spLocks noGrp="1"/>
          </p:cNvSpPr>
          <p:nvPr>
            <p:ph type="body" sz="quarter" idx="10" hasCustomPrompt="1"/>
          </p:nvPr>
        </p:nvSpPr>
        <p:spPr>
          <a:xfrm>
            <a:off x="664755" y="3194534"/>
            <a:ext cx="4330700" cy="540913"/>
          </a:xfrm>
        </p:spPr>
        <p:txBody>
          <a:bodyPr/>
          <a:lstStyle>
            <a:lvl1pPr marL="0" marR="0" indent="0" algn="l" defTabSz="609585" rtl="0" eaLnBrk="1" fontAlgn="auto" latinLnBrk="0" hangingPunct="1">
              <a:lnSpc>
                <a:spcPct val="100000"/>
              </a:lnSpc>
              <a:spcBef>
                <a:spcPct val="0"/>
              </a:spcBef>
              <a:spcAft>
                <a:spcPts val="0"/>
              </a:spcAft>
              <a:buClrTx/>
              <a:buSzTx/>
              <a:buFontTx/>
              <a:buNone/>
              <a:tabLst/>
              <a:defRPr kumimoji="0" lang="en-US" sz="2667" b="0" i="0" u="none" strike="noStrike" kern="1200" cap="none" spc="0" normalizeH="0" baseline="0" dirty="0">
                <a:ln>
                  <a:noFill/>
                </a:ln>
                <a:solidFill>
                  <a:schemeClr val="accent4"/>
                </a:solidFill>
                <a:effectLst/>
                <a:uLnTx/>
                <a:uFillTx/>
                <a:latin typeface="+mn-lt"/>
                <a:ea typeface="Segoe UI Light" charset="0"/>
                <a:cs typeface="Segoe UI Light" charset="0"/>
              </a:defRPr>
            </a:lvl1pPr>
          </a:lstStyle>
          <a:p>
            <a:pPr lvl="0"/>
            <a:r>
              <a:rPr lang="en-US" dirty="0"/>
              <a:t>Title, Company</a:t>
            </a:r>
          </a:p>
        </p:txBody>
      </p:sp>
      <p:sp>
        <p:nvSpPr>
          <p:cNvPr id="23" name="Text Placeholder 17"/>
          <p:cNvSpPr>
            <a:spLocks noGrp="1"/>
          </p:cNvSpPr>
          <p:nvPr>
            <p:ph type="body" sz="quarter" idx="11" hasCustomPrompt="1"/>
          </p:nvPr>
        </p:nvSpPr>
        <p:spPr>
          <a:xfrm>
            <a:off x="7759341" y="1514756"/>
            <a:ext cx="3929500" cy="358448"/>
          </a:xfrm>
        </p:spPr>
        <p:txBody>
          <a:bodyPr/>
          <a:lstStyle>
            <a:lvl1pPr marL="0" marR="0" indent="0" algn="l" defTabSz="1219170" rtl="0" eaLnBrk="1" fontAlgn="auto" latinLnBrk="0" hangingPunct="1">
              <a:lnSpc>
                <a:spcPct val="90000"/>
              </a:lnSpc>
              <a:spcBef>
                <a:spcPts val="1333"/>
              </a:spcBef>
              <a:spcAft>
                <a:spcPts val="0"/>
              </a:spcAft>
              <a:buClrTx/>
              <a:buSzTx/>
              <a:buFont typeface="Arial" panose="020B0604020202020204" pitchFamily="34" charset="0"/>
              <a:buNone/>
              <a:tabLst/>
              <a:defRPr kumimoji="0" lang="en-US" sz="1867" b="0" i="0" u="none" strike="noStrike" kern="1200" cap="none" spc="0" normalizeH="0" baseline="0" dirty="0">
                <a:ln>
                  <a:noFill/>
                </a:ln>
                <a:solidFill>
                  <a:schemeClr val="tx1"/>
                </a:solidFill>
                <a:effectLst/>
                <a:uLnTx/>
                <a:uFillTx/>
                <a:latin typeface="+mn-lt"/>
                <a:ea typeface="Segoe UI Light" charset="0"/>
                <a:cs typeface="Segoe UI Light" charset="0"/>
              </a:defRPr>
            </a:lvl1pPr>
          </a:lstStyle>
          <a:p>
            <a:pPr marL="0" lvl="0" indent="0" algn="l" defTabSz="1219170" rtl="0" eaLnBrk="1" latinLnBrk="0" hangingPunct="1">
              <a:lnSpc>
                <a:spcPct val="90000"/>
              </a:lnSpc>
              <a:spcBef>
                <a:spcPts val="1333"/>
              </a:spcBef>
              <a:buFont typeface="Arial" panose="020B0604020202020204" pitchFamily="34" charset="0"/>
              <a:buNone/>
            </a:pPr>
            <a:r>
              <a:rPr lang="en-US" dirty="0"/>
              <a:t>Biography Point One</a:t>
            </a:r>
          </a:p>
        </p:txBody>
      </p:sp>
      <p:sp>
        <p:nvSpPr>
          <p:cNvPr id="39" name="Picture Placeholder 38"/>
          <p:cNvSpPr>
            <a:spLocks noGrp="1"/>
          </p:cNvSpPr>
          <p:nvPr>
            <p:ph type="pic" sz="quarter" idx="12" hasCustomPrompt="1"/>
          </p:nvPr>
        </p:nvSpPr>
        <p:spPr>
          <a:xfrm>
            <a:off x="664525" y="453292"/>
            <a:ext cx="1924051" cy="1924049"/>
          </a:xfrm>
          <a:prstGeom prst="ellipse">
            <a:avLst/>
          </a:prstGeom>
          <a:solidFill>
            <a:schemeClr val="bg2">
              <a:lumMod val="95000"/>
            </a:schemeClr>
          </a:solidFill>
        </p:spPr>
        <p:txBody>
          <a:bodyPr anchor="ctr"/>
          <a:lstStyle>
            <a:lvl1pPr algn="ctr">
              <a:defRPr sz="1400"/>
            </a:lvl1pPr>
          </a:lstStyle>
          <a:p>
            <a:r>
              <a:rPr lang="en-US" dirty="0"/>
              <a:t>PLACE YOUR PHOTO HERE</a:t>
            </a:r>
          </a:p>
        </p:txBody>
      </p:sp>
      <p:sp>
        <p:nvSpPr>
          <p:cNvPr id="40" name="Text Placeholder 17"/>
          <p:cNvSpPr>
            <a:spLocks noGrp="1"/>
          </p:cNvSpPr>
          <p:nvPr>
            <p:ph type="body" sz="quarter" idx="13" hasCustomPrompt="1"/>
          </p:nvPr>
        </p:nvSpPr>
        <p:spPr>
          <a:xfrm>
            <a:off x="7759341" y="1873835"/>
            <a:ext cx="3929500" cy="792684"/>
          </a:xfrm>
        </p:spPr>
        <p:txBody>
          <a:bodyPr/>
          <a:lstStyle>
            <a:lvl1pPr marL="0" marR="0" indent="0" algn="l" defTabSz="1219170" rtl="0" eaLnBrk="1" fontAlgn="auto" latinLnBrk="0" hangingPunct="1">
              <a:lnSpc>
                <a:spcPct val="90000"/>
              </a:lnSpc>
              <a:spcBef>
                <a:spcPts val="1333"/>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2"/>
                </a:solidFill>
                <a:effectLst/>
                <a:uLnTx/>
                <a:uFillTx/>
                <a:latin typeface="+mn-lt"/>
                <a:ea typeface="Segoe UI Light" charset="0"/>
                <a:cs typeface="Segoe UI Light" charset="0"/>
              </a:defRPr>
            </a:lvl1pPr>
          </a:lstStyle>
          <a:p>
            <a:pPr marL="0" lvl="0" indent="0" algn="l" defTabSz="1219170" rtl="0" eaLnBrk="1" latinLnBrk="0" hangingPunct="1">
              <a:lnSpc>
                <a:spcPct val="90000"/>
              </a:lnSpc>
              <a:spcBef>
                <a:spcPts val="1333"/>
              </a:spcBef>
              <a:buFont typeface="Arial" panose="020B0604020202020204" pitchFamily="34" charset="0"/>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pulvinar</a:t>
            </a:r>
            <a:r>
              <a:rPr lang="en-US" dirty="0"/>
              <a:t> </a:t>
            </a:r>
            <a:r>
              <a:rPr lang="en-US" dirty="0" err="1"/>
              <a:t>nunc</a:t>
            </a:r>
            <a:r>
              <a:rPr lang="en-US" dirty="0"/>
              <a:t> </a:t>
            </a:r>
            <a:r>
              <a:rPr lang="en-US" dirty="0" err="1"/>
              <a:t>est</a:t>
            </a:r>
            <a:r>
              <a:rPr lang="en-US" dirty="0"/>
              <a:t>, </a:t>
            </a:r>
            <a:r>
              <a:rPr lang="en-US" dirty="0" err="1"/>
              <a:t>quis</a:t>
            </a:r>
            <a:r>
              <a:rPr lang="en-US" dirty="0"/>
              <a:t> </a:t>
            </a:r>
            <a:r>
              <a:rPr lang="en-US" dirty="0" err="1"/>
              <a:t>congue</a:t>
            </a:r>
            <a:r>
              <a:rPr lang="en-US" dirty="0"/>
              <a:t> </a:t>
            </a:r>
            <a:r>
              <a:rPr lang="en-US" dirty="0" err="1"/>
              <a:t>massa</a:t>
            </a:r>
            <a:r>
              <a:rPr lang="en-US" dirty="0"/>
              <a:t> </a:t>
            </a:r>
            <a:r>
              <a:rPr lang="en-US" dirty="0" err="1"/>
              <a:t>lobortis</a:t>
            </a:r>
            <a:r>
              <a:rPr lang="en-US" dirty="0"/>
              <a:t> </a:t>
            </a:r>
            <a:r>
              <a:rPr lang="en-US" dirty="0" err="1"/>
              <a:t>eget</a:t>
            </a:r>
            <a:r>
              <a:rPr lang="en-US" dirty="0"/>
              <a:t>.</a:t>
            </a:r>
          </a:p>
        </p:txBody>
      </p:sp>
      <p:sp>
        <p:nvSpPr>
          <p:cNvPr id="41" name="Text Placeholder 17"/>
          <p:cNvSpPr>
            <a:spLocks noGrp="1"/>
          </p:cNvSpPr>
          <p:nvPr>
            <p:ph type="body" sz="quarter" idx="14" hasCustomPrompt="1"/>
          </p:nvPr>
        </p:nvSpPr>
        <p:spPr>
          <a:xfrm>
            <a:off x="7759341" y="3008431"/>
            <a:ext cx="3929500" cy="358448"/>
          </a:xfrm>
        </p:spPr>
        <p:txBody>
          <a:bodyPr/>
          <a:lstStyle>
            <a:lvl1pPr marL="0" marR="0" indent="0" algn="l" defTabSz="1219170" rtl="0" eaLnBrk="1" fontAlgn="auto" latinLnBrk="0" hangingPunct="1">
              <a:lnSpc>
                <a:spcPct val="90000"/>
              </a:lnSpc>
              <a:spcBef>
                <a:spcPts val="1333"/>
              </a:spcBef>
              <a:spcAft>
                <a:spcPts val="0"/>
              </a:spcAft>
              <a:buClrTx/>
              <a:buSzTx/>
              <a:buFont typeface="Arial" panose="020B0604020202020204" pitchFamily="34" charset="0"/>
              <a:buNone/>
              <a:tabLst/>
              <a:defRPr kumimoji="0" lang="en-US" sz="1867" b="0" i="0" u="none" strike="noStrike" kern="1200" cap="none" spc="0" normalizeH="0" baseline="0" dirty="0">
                <a:ln>
                  <a:noFill/>
                </a:ln>
                <a:solidFill>
                  <a:schemeClr val="tx1"/>
                </a:solidFill>
                <a:effectLst/>
                <a:uLnTx/>
                <a:uFillTx/>
                <a:latin typeface="+mn-lt"/>
                <a:ea typeface="Segoe UI Light" charset="0"/>
                <a:cs typeface="Segoe UI Light" charset="0"/>
              </a:defRPr>
            </a:lvl1pPr>
          </a:lstStyle>
          <a:p>
            <a:pPr marL="0" lvl="0" indent="0" algn="l" defTabSz="1219170" rtl="0" eaLnBrk="1" latinLnBrk="0" hangingPunct="1">
              <a:lnSpc>
                <a:spcPct val="90000"/>
              </a:lnSpc>
              <a:spcBef>
                <a:spcPts val="1333"/>
              </a:spcBef>
              <a:buFont typeface="Arial" panose="020B0604020202020204" pitchFamily="34" charset="0"/>
              <a:buNone/>
            </a:pPr>
            <a:r>
              <a:rPr lang="en-US" dirty="0"/>
              <a:t>Biography Point Two</a:t>
            </a:r>
          </a:p>
        </p:txBody>
      </p:sp>
      <p:sp>
        <p:nvSpPr>
          <p:cNvPr id="42" name="Text Placeholder 17"/>
          <p:cNvSpPr>
            <a:spLocks noGrp="1"/>
          </p:cNvSpPr>
          <p:nvPr>
            <p:ph type="body" sz="quarter" idx="15" hasCustomPrompt="1"/>
          </p:nvPr>
        </p:nvSpPr>
        <p:spPr>
          <a:xfrm>
            <a:off x="7759341" y="3367510"/>
            <a:ext cx="3929500" cy="792684"/>
          </a:xfrm>
        </p:spPr>
        <p:txBody>
          <a:bodyPr/>
          <a:lstStyle>
            <a:lvl1pPr marL="0" marR="0" indent="0" algn="l" defTabSz="1219170" rtl="0" eaLnBrk="1" fontAlgn="auto" latinLnBrk="0" hangingPunct="1">
              <a:lnSpc>
                <a:spcPct val="90000"/>
              </a:lnSpc>
              <a:spcBef>
                <a:spcPts val="1333"/>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2"/>
                </a:solidFill>
                <a:effectLst/>
                <a:uLnTx/>
                <a:uFillTx/>
                <a:latin typeface="+mn-lt"/>
                <a:ea typeface="Segoe UI Light" charset="0"/>
                <a:cs typeface="Segoe UI Light" charset="0"/>
              </a:defRPr>
            </a:lvl1pPr>
          </a:lstStyle>
          <a:p>
            <a:pPr marL="0" lvl="0" indent="0" algn="l" defTabSz="1219170" rtl="0" eaLnBrk="1" latinLnBrk="0" hangingPunct="1">
              <a:lnSpc>
                <a:spcPct val="90000"/>
              </a:lnSpc>
              <a:spcBef>
                <a:spcPts val="1333"/>
              </a:spcBef>
              <a:buFont typeface="Arial" panose="020B0604020202020204" pitchFamily="34" charset="0"/>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pulvinar</a:t>
            </a:r>
            <a:r>
              <a:rPr lang="en-US" dirty="0"/>
              <a:t> </a:t>
            </a:r>
            <a:r>
              <a:rPr lang="en-US" dirty="0" err="1"/>
              <a:t>nunc</a:t>
            </a:r>
            <a:r>
              <a:rPr lang="en-US" dirty="0"/>
              <a:t> </a:t>
            </a:r>
            <a:r>
              <a:rPr lang="en-US" dirty="0" err="1"/>
              <a:t>est</a:t>
            </a:r>
            <a:r>
              <a:rPr lang="en-US" dirty="0"/>
              <a:t>, </a:t>
            </a:r>
            <a:r>
              <a:rPr lang="en-US" dirty="0" err="1"/>
              <a:t>quis</a:t>
            </a:r>
            <a:r>
              <a:rPr lang="en-US" dirty="0"/>
              <a:t> </a:t>
            </a:r>
            <a:r>
              <a:rPr lang="en-US" dirty="0" err="1"/>
              <a:t>congue</a:t>
            </a:r>
            <a:r>
              <a:rPr lang="en-US" dirty="0"/>
              <a:t> </a:t>
            </a:r>
            <a:r>
              <a:rPr lang="en-US" dirty="0" err="1"/>
              <a:t>massa</a:t>
            </a:r>
            <a:r>
              <a:rPr lang="en-US" dirty="0"/>
              <a:t> </a:t>
            </a:r>
            <a:r>
              <a:rPr lang="en-US" dirty="0" err="1"/>
              <a:t>lobortis</a:t>
            </a:r>
            <a:r>
              <a:rPr lang="en-US" dirty="0"/>
              <a:t> </a:t>
            </a:r>
            <a:r>
              <a:rPr lang="en-US" dirty="0" err="1"/>
              <a:t>eget</a:t>
            </a:r>
            <a:r>
              <a:rPr lang="en-US" dirty="0"/>
              <a:t>.</a:t>
            </a:r>
          </a:p>
        </p:txBody>
      </p:sp>
      <p:sp>
        <p:nvSpPr>
          <p:cNvPr id="43" name="Text Placeholder 17"/>
          <p:cNvSpPr>
            <a:spLocks noGrp="1"/>
          </p:cNvSpPr>
          <p:nvPr>
            <p:ph type="body" sz="quarter" idx="16" hasCustomPrompt="1"/>
          </p:nvPr>
        </p:nvSpPr>
        <p:spPr>
          <a:xfrm>
            <a:off x="7759341" y="4480060"/>
            <a:ext cx="3929500" cy="358448"/>
          </a:xfrm>
        </p:spPr>
        <p:txBody>
          <a:bodyPr/>
          <a:lstStyle>
            <a:lvl1pPr marL="0" marR="0" indent="0" algn="l" defTabSz="1219170" rtl="0" eaLnBrk="1" fontAlgn="auto" latinLnBrk="0" hangingPunct="1">
              <a:lnSpc>
                <a:spcPct val="90000"/>
              </a:lnSpc>
              <a:spcBef>
                <a:spcPts val="1333"/>
              </a:spcBef>
              <a:spcAft>
                <a:spcPts val="0"/>
              </a:spcAft>
              <a:buClrTx/>
              <a:buSzTx/>
              <a:buFont typeface="Arial" panose="020B0604020202020204" pitchFamily="34" charset="0"/>
              <a:buNone/>
              <a:tabLst/>
              <a:defRPr kumimoji="0" lang="en-US" sz="1867" b="0" i="0" u="none" strike="noStrike" kern="1200" cap="none" spc="0" normalizeH="0" baseline="0" dirty="0">
                <a:ln>
                  <a:noFill/>
                </a:ln>
                <a:solidFill>
                  <a:schemeClr val="tx1"/>
                </a:solidFill>
                <a:effectLst/>
                <a:uLnTx/>
                <a:uFillTx/>
                <a:latin typeface="+mn-lt"/>
                <a:ea typeface="Segoe UI Light" charset="0"/>
                <a:cs typeface="Segoe UI Light" charset="0"/>
              </a:defRPr>
            </a:lvl1pPr>
          </a:lstStyle>
          <a:p>
            <a:pPr marL="0" lvl="0" indent="0" algn="l" defTabSz="1219170" rtl="0" eaLnBrk="1" latinLnBrk="0" hangingPunct="1">
              <a:lnSpc>
                <a:spcPct val="90000"/>
              </a:lnSpc>
              <a:spcBef>
                <a:spcPts val="1333"/>
              </a:spcBef>
              <a:buFont typeface="Arial" panose="020B0604020202020204" pitchFamily="34" charset="0"/>
              <a:buNone/>
            </a:pPr>
            <a:r>
              <a:rPr lang="en-US" dirty="0"/>
              <a:t>Biography Point Three</a:t>
            </a:r>
          </a:p>
        </p:txBody>
      </p:sp>
      <p:sp>
        <p:nvSpPr>
          <p:cNvPr id="44" name="Text Placeholder 17"/>
          <p:cNvSpPr>
            <a:spLocks noGrp="1"/>
          </p:cNvSpPr>
          <p:nvPr>
            <p:ph type="body" sz="quarter" idx="17" hasCustomPrompt="1"/>
          </p:nvPr>
        </p:nvSpPr>
        <p:spPr>
          <a:xfrm>
            <a:off x="7759341" y="4839139"/>
            <a:ext cx="3929500" cy="792684"/>
          </a:xfrm>
        </p:spPr>
        <p:txBody>
          <a:bodyPr/>
          <a:lstStyle>
            <a:lvl1pPr marL="0" marR="0" indent="0" algn="l" defTabSz="1219170" rtl="0" eaLnBrk="1" fontAlgn="auto" latinLnBrk="0" hangingPunct="1">
              <a:lnSpc>
                <a:spcPct val="90000"/>
              </a:lnSpc>
              <a:spcBef>
                <a:spcPts val="1333"/>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2"/>
                </a:solidFill>
                <a:effectLst/>
                <a:uLnTx/>
                <a:uFillTx/>
                <a:latin typeface="+mn-lt"/>
                <a:ea typeface="Segoe UI Light" charset="0"/>
                <a:cs typeface="Segoe UI Light" charset="0"/>
              </a:defRPr>
            </a:lvl1pPr>
          </a:lstStyle>
          <a:p>
            <a:pPr marL="0" lvl="0" indent="0" algn="l" defTabSz="1219170" rtl="0" eaLnBrk="1" latinLnBrk="0" hangingPunct="1">
              <a:lnSpc>
                <a:spcPct val="90000"/>
              </a:lnSpc>
              <a:spcBef>
                <a:spcPts val="1333"/>
              </a:spcBef>
              <a:buFont typeface="Arial" panose="020B0604020202020204" pitchFamily="34" charset="0"/>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pulvinar</a:t>
            </a:r>
            <a:r>
              <a:rPr lang="en-US" dirty="0"/>
              <a:t> </a:t>
            </a:r>
            <a:r>
              <a:rPr lang="en-US" dirty="0" err="1"/>
              <a:t>nunc</a:t>
            </a:r>
            <a:r>
              <a:rPr lang="en-US" dirty="0"/>
              <a:t> </a:t>
            </a:r>
            <a:r>
              <a:rPr lang="en-US" dirty="0" err="1"/>
              <a:t>est</a:t>
            </a:r>
            <a:r>
              <a:rPr lang="en-US" dirty="0"/>
              <a:t>, </a:t>
            </a:r>
            <a:r>
              <a:rPr lang="en-US" dirty="0" err="1"/>
              <a:t>quis</a:t>
            </a:r>
            <a:r>
              <a:rPr lang="en-US" dirty="0"/>
              <a:t> </a:t>
            </a:r>
            <a:r>
              <a:rPr lang="en-US" dirty="0" err="1"/>
              <a:t>congue</a:t>
            </a:r>
            <a:r>
              <a:rPr lang="en-US" dirty="0"/>
              <a:t> </a:t>
            </a:r>
            <a:r>
              <a:rPr lang="en-US" dirty="0" err="1"/>
              <a:t>massa</a:t>
            </a:r>
            <a:r>
              <a:rPr lang="en-US" dirty="0"/>
              <a:t> </a:t>
            </a:r>
            <a:r>
              <a:rPr lang="en-US" dirty="0" err="1"/>
              <a:t>lobortis</a:t>
            </a:r>
            <a:r>
              <a:rPr lang="en-US" dirty="0"/>
              <a:t> </a:t>
            </a:r>
            <a:r>
              <a:rPr lang="en-US" dirty="0" err="1"/>
              <a:t>eget</a:t>
            </a:r>
            <a:r>
              <a:rPr lang="en-US" dirty="0"/>
              <a:t>.</a:t>
            </a:r>
          </a:p>
        </p:txBody>
      </p:sp>
      <p:sp>
        <p:nvSpPr>
          <p:cNvPr id="49" name="Text Placeholder 48"/>
          <p:cNvSpPr>
            <a:spLocks noGrp="1"/>
          </p:cNvSpPr>
          <p:nvPr>
            <p:ph type="body" sz="quarter" idx="18" hasCustomPrompt="1"/>
          </p:nvPr>
        </p:nvSpPr>
        <p:spPr>
          <a:xfrm>
            <a:off x="1176050" y="4239145"/>
            <a:ext cx="3819404" cy="349251"/>
          </a:xfrm>
        </p:spPr>
        <p:txBody>
          <a:bodyPr/>
          <a:lstStyle>
            <a:lvl1pPr marL="0" indent="0" algn="l" defTabSz="1219170" rtl="0" eaLnBrk="1" latinLnBrk="0" hangingPunct="1">
              <a:buNone/>
              <a:defRPr lang="en-US" sz="1467" kern="1200" dirty="0">
                <a:solidFill>
                  <a:schemeClr val="accent1"/>
                </a:solidFill>
                <a:latin typeface="+mn-lt"/>
                <a:ea typeface="+mn-ea"/>
                <a:cs typeface="+mn-cs"/>
              </a:defRPr>
            </a:lvl1pPr>
          </a:lstStyle>
          <a:p>
            <a:r>
              <a:rPr lang="en-US" sz="1467" dirty="0">
                <a:solidFill>
                  <a:schemeClr val="accent1"/>
                </a:solidFill>
              </a:rPr>
              <a:t>/</a:t>
            </a:r>
            <a:r>
              <a:rPr lang="en-US" sz="1467" dirty="0" err="1">
                <a:solidFill>
                  <a:schemeClr val="accent1"/>
                </a:solidFill>
              </a:rPr>
              <a:t>yourname</a:t>
            </a:r>
            <a:endParaRPr lang="en-US" sz="1467" dirty="0">
              <a:solidFill>
                <a:schemeClr val="accent1"/>
              </a:solidFill>
            </a:endParaRPr>
          </a:p>
        </p:txBody>
      </p:sp>
      <p:sp>
        <p:nvSpPr>
          <p:cNvPr id="50" name="Text Placeholder 48"/>
          <p:cNvSpPr>
            <a:spLocks noGrp="1"/>
          </p:cNvSpPr>
          <p:nvPr>
            <p:ph type="body" sz="quarter" idx="19" hasCustomPrompt="1"/>
          </p:nvPr>
        </p:nvSpPr>
        <p:spPr>
          <a:xfrm>
            <a:off x="1179337" y="4751984"/>
            <a:ext cx="3816116" cy="349251"/>
          </a:xfrm>
        </p:spPr>
        <p:txBody>
          <a:bodyPr/>
          <a:lstStyle>
            <a:lvl1pPr marL="0" indent="0" algn="l" defTabSz="1219170" rtl="0" eaLnBrk="1" latinLnBrk="0" hangingPunct="1">
              <a:buNone/>
              <a:defRPr lang="en-US" sz="1467" kern="1200" dirty="0">
                <a:solidFill>
                  <a:schemeClr val="accent1"/>
                </a:solidFill>
                <a:latin typeface="+mn-lt"/>
                <a:ea typeface="+mn-ea"/>
                <a:cs typeface="+mn-cs"/>
              </a:defRPr>
            </a:lvl1pPr>
          </a:lstStyle>
          <a:p>
            <a:r>
              <a:rPr lang="en-US" sz="1467">
                <a:solidFill>
                  <a:schemeClr val="accent1"/>
                </a:solidFill>
              </a:rPr>
              <a:t>@</a:t>
            </a:r>
            <a:r>
              <a:rPr lang="en-US" sz="1467" dirty="0" err="1">
                <a:solidFill>
                  <a:schemeClr val="accent1"/>
                </a:solidFill>
              </a:rPr>
              <a:t>yourhandle</a:t>
            </a:r>
            <a:endParaRPr lang="en-US" sz="1467" dirty="0">
              <a:solidFill>
                <a:schemeClr val="accent1"/>
              </a:solidFill>
            </a:endParaRPr>
          </a:p>
        </p:txBody>
      </p:sp>
      <p:sp>
        <p:nvSpPr>
          <p:cNvPr id="51" name="Text Placeholder 48"/>
          <p:cNvSpPr>
            <a:spLocks noGrp="1"/>
          </p:cNvSpPr>
          <p:nvPr>
            <p:ph type="body" sz="quarter" idx="20" hasCustomPrompt="1"/>
          </p:nvPr>
        </p:nvSpPr>
        <p:spPr>
          <a:xfrm>
            <a:off x="1174780" y="5251601"/>
            <a:ext cx="3820672" cy="349251"/>
          </a:xfrm>
        </p:spPr>
        <p:txBody>
          <a:bodyPr/>
          <a:lstStyle>
            <a:lvl1pPr marL="0" indent="0" algn="l" defTabSz="1219170" rtl="0" eaLnBrk="1" latinLnBrk="0" hangingPunct="1">
              <a:buNone/>
              <a:defRPr lang="en-US" sz="1467" kern="1200" dirty="0">
                <a:solidFill>
                  <a:schemeClr val="accent1"/>
                </a:solidFill>
                <a:latin typeface="+mn-lt"/>
                <a:ea typeface="+mn-ea"/>
                <a:cs typeface="+mn-cs"/>
              </a:defRPr>
            </a:lvl1pPr>
          </a:lstStyle>
          <a:p>
            <a:r>
              <a:rPr lang="en-US" sz="1467" dirty="0" err="1">
                <a:solidFill>
                  <a:schemeClr val="accent1"/>
                </a:solidFill>
              </a:rPr>
              <a:t>yourname</a:t>
            </a:r>
            <a:endParaRPr lang="en-US" sz="1467" dirty="0">
              <a:solidFill>
                <a:schemeClr val="accent1"/>
              </a:solidFill>
            </a:endParaRPr>
          </a:p>
        </p:txBody>
      </p:sp>
      <p:sp>
        <p:nvSpPr>
          <p:cNvPr id="15" name="Text Placeholder 48">
            <a:extLst>
              <a:ext uri="{FF2B5EF4-FFF2-40B4-BE49-F238E27FC236}">
                <a16:creationId xmlns:a16="http://schemas.microsoft.com/office/drawing/2014/main" id="{521CEFB5-969C-46E9-8C16-D1074F9C1AA8}"/>
              </a:ext>
            </a:extLst>
          </p:cNvPr>
          <p:cNvSpPr>
            <a:spLocks noGrp="1"/>
          </p:cNvSpPr>
          <p:nvPr>
            <p:ph type="body" sz="quarter" idx="21" hasCustomPrompt="1"/>
          </p:nvPr>
        </p:nvSpPr>
        <p:spPr>
          <a:xfrm>
            <a:off x="1174780" y="5764440"/>
            <a:ext cx="3820672" cy="349251"/>
          </a:xfrm>
        </p:spPr>
        <p:txBody>
          <a:bodyPr/>
          <a:lstStyle>
            <a:lvl1pPr marL="0" indent="0" algn="l" defTabSz="1219170" rtl="0" eaLnBrk="1" latinLnBrk="0" hangingPunct="1">
              <a:buNone/>
              <a:defRPr lang="en-US" sz="1467" kern="1200" dirty="0">
                <a:solidFill>
                  <a:schemeClr val="accent1"/>
                </a:solidFill>
                <a:latin typeface="+mn-lt"/>
                <a:ea typeface="+mn-ea"/>
                <a:cs typeface="+mn-cs"/>
              </a:defRPr>
            </a:lvl1pPr>
          </a:lstStyle>
          <a:p>
            <a:r>
              <a:rPr lang="en-US" sz="1467" dirty="0" err="1">
                <a:solidFill>
                  <a:schemeClr val="accent1"/>
                </a:solidFill>
              </a:rPr>
              <a:t>youremail</a:t>
            </a:r>
            <a:endParaRPr lang="en-US" sz="1467" dirty="0">
              <a:solidFill>
                <a:schemeClr val="accent1"/>
              </a:solidFill>
            </a:endParaRPr>
          </a:p>
        </p:txBody>
      </p:sp>
    </p:spTree>
    <p:extLst>
      <p:ext uri="{BB962C8B-B14F-4D97-AF65-F5344CB8AC3E}">
        <p14:creationId xmlns:p14="http://schemas.microsoft.com/office/powerpoint/2010/main" val="429213593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Agenda">
    <p:spTree>
      <p:nvGrpSpPr>
        <p:cNvPr id="1" name=""/>
        <p:cNvGrpSpPr/>
        <p:nvPr/>
      </p:nvGrpSpPr>
      <p:grpSpPr>
        <a:xfrm>
          <a:off x="0" y="0"/>
          <a:ext cx="0" cy="0"/>
          <a:chOff x="0" y="0"/>
          <a:chExt cx="0" cy="0"/>
        </a:xfrm>
      </p:grpSpPr>
      <p:sp>
        <p:nvSpPr>
          <p:cNvPr id="14" name="Content Placeholder 13"/>
          <p:cNvSpPr>
            <a:spLocks noGrp="1"/>
          </p:cNvSpPr>
          <p:nvPr>
            <p:ph sz="quarter" idx="10"/>
          </p:nvPr>
        </p:nvSpPr>
        <p:spPr>
          <a:xfrm>
            <a:off x="429371" y="2376394"/>
            <a:ext cx="10989733" cy="2619183"/>
          </a:xfrm>
        </p:spPr>
        <p:txBody>
          <a:bodyPr>
            <a:noAutofit/>
          </a:bodyPr>
          <a:lstStyle>
            <a:lvl1pPr marL="309026" marR="0" indent="-309026" algn="l" defTabSz="1219170" rtl="0" eaLnBrk="1" fontAlgn="auto" latinLnBrk="0" hangingPunct="1">
              <a:lnSpc>
                <a:spcPct val="100000"/>
              </a:lnSpc>
              <a:spcBef>
                <a:spcPct val="20000"/>
              </a:spcBef>
              <a:spcAft>
                <a:spcPts val="0"/>
              </a:spcAft>
              <a:buClr>
                <a:schemeClr val="accent3"/>
              </a:buClr>
              <a:buSzTx/>
              <a:buFont typeface="Arial" charset="0"/>
              <a:buChar char="•"/>
              <a:tabLst/>
              <a:defRPr sz="2400" b="0" i="0">
                <a:solidFill>
                  <a:schemeClr val="tx1"/>
                </a:solidFill>
                <a:latin typeface="Segoe UI Semilight" panose="020B0402040204020203" pitchFamily="34" charset="0"/>
                <a:cs typeface="Segoe UI Semilight" panose="020B0402040204020203" pitchFamily="34" charset="0"/>
              </a:defRPr>
            </a:lvl1pPr>
            <a:lvl2pPr>
              <a:buClr>
                <a:srgbClr val="0090D2"/>
              </a:buClr>
              <a:defRPr>
                <a:solidFill>
                  <a:srgbClr val="58585A"/>
                </a:solidFill>
                <a:latin typeface="+mn-lt"/>
              </a:defRPr>
            </a:lvl2pPr>
            <a:lvl3pPr>
              <a:buClr>
                <a:srgbClr val="0090D2"/>
              </a:buClr>
              <a:defRPr>
                <a:solidFill>
                  <a:srgbClr val="58585A"/>
                </a:solidFill>
                <a:latin typeface="+mn-lt"/>
              </a:defRPr>
            </a:lvl3pPr>
            <a:lvl4pPr>
              <a:buClr>
                <a:srgbClr val="0090D2"/>
              </a:buClr>
              <a:defRPr>
                <a:solidFill>
                  <a:srgbClr val="58585A"/>
                </a:solidFill>
                <a:latin typeface="+mn-lt"/>
              </a:defRPr>
            </a:lvl4pPr>
            <a:lvl5pPr>
              <a:buClr>
                <a:srgbClr val="0090D2"/>
              </a:buClr>
              <a:defRPr>
                <a:solidFill>
                  <a:srgbClr val="58585A"/>
                </a:solidFill>
                <a:latin typeface="+mn-lt"/>
              </a:defRPr>
            </a:lvl5pPr>
          </a:lstStyle>
          <a:p>
            <a:pPr lvl="0"/>
            <a:r>
              <a:rPr lang="en-US" dirty="0"/>
              <a:t>Click to edit Master text styles</a:t>
            </a:r>
          </a:p>
          <a:p>
            <a:pPr lvl="0"/>
            <a:r>
              <a:rPr lang="en-US" dirty="0"/>
              <a:t>Click to edit Master text styles</a:t>
            </a:r>
          </a:p>
          <a:p>
            <a:pPr lvl="0"/>
            <a:r>
              <a:rPr lang="en-US" dirty="0"/>
              <a:t>Click to edit Master text styles</a:t>
            </a:r>
          </a:p>
          <a:p>
            <a:pPr lvl="0"/>
            <a:r>
              <a:rPr lang="en-US" dirty="0"/>
              <a:t>Click to edit Master text styles</a:t>
            </a:r>
          </a:p>
        </p:txBody>
      </p:sp>
      <p:sp>
        <p:nvSpPr>
          <p:cNvPr id="2" name="Title 1"/>
          <p:cNvSpPr>
            <a:spLocks noGrp="1"/>
          </p:cNvSpPr>
          <p:nvPr>
            <p:ph type="title" hasCustomPrompt="1"/>
          </p:nvPr>
        </p:nvSpPr>
        <p:spPr>
          <a:xfrm>
            <a:off x="429371" y="334969"/>
            <a:ext cx="10989733" cy="817275"/>
          </a:xfrm>
        </p:spPr>
        <p:txBody>
          <a:bodyPr/>
          <a:lstStyle>
            <a:lvl1pPr>
              <a:defRPr>
                <a:solidFill>
                  <a:schemeClr val="tx1"/>
                </a:solidFill>
              </a:defRPr>
            </a:lvl1pPr>
          </a:lstStyle>
          <a:p>
            <a:r>
              <a:rPr lang="en-US" dirty="0"/>
              <a:t>Agenda</a:t>
            </a:r>
          </a:p>
        </p:txBody>
      </p:sp>
      <p:sp>
        <p:nvSpPr>
          <p:cNvPr id="4" name="Content Placeholder 13"/>
          <p:cNvSpPr>
            <a:spLocks noGrp="1"/>
          </p:cNvSpPr>
          <p:nvPr>
            <p:ph sz="quarter" idx="11"/>
          </p:nvPr>
        </p:nvSpPr>
        <p:spPr>
          <a:xfrm>
            <a:off x="429371" y="1212332"/>
            <a:ext cx="10989733" cy="572792"/>
          </a:xfrm>
        </p:spPr>
        <p:txBody>
          <a:bodyPr>
            <a:noAutofit/>
          </a:bodyPr>
          <a:lstStyle>
            <a:lvl1pPr marL="0" marR="0" indent="0" algn="l" defTabSz="1219170" rtl="0" eaLnBrk="1" fontAlgn="auto" latinLnBrk="0" hangingPunct="1">
              <a:lnSpc>
                <a:spcPct val="100000"/>
              </a:lnSpc>
              <a:spcBef>
                <a:spcPct val="20000"/>
              </a:spcBef>
              <a:spcAft>
                <a:spcPts val="0"/>
              </a:spcAft>
              <a:buClr>
                <a:schemeClr val="accent1"/>
              </a:buClr>
              <a:buSzTx/>
              <a:buFont typeface="Arial" charset="0"/>
              <a:buNone/>
              <a:tabLst/>
              <a:defRPr sz="2667">
                <a:solidFill>
                  <a:schemeClr val="tx1"/>
                </a:solidFill>
                <a:latin typeface="+mn-lt"/>
              </a:defRPr>
            </a:lvl1pPr>
            <a:lvl2pPr>
              <a:buClr>
                <a:srgbClr val="0090D2"/>
              </a:buClr>
              <a:defRPr>
                <a:solidFill>
                  <a:srgbClr val="58585A"/>
                </a:solidFill>
                <a:latin typeface="+mn-lt"/>
              </a:defRPr>
            </a:lvl2pPr>
            <a:lvl3pPr>
              <a:buClr>
                <a:srgbClr val="0090D2"/>
              </a:buClr>
              <a:defRPr>
                <a:solidFill>
                  <a:srgbClr val="58585A"/>
                </a:solidFill>
                <a:latin typeface="+mn-lt"/>
              </a:defRPr>
            </a:lvl3pPr>
            <a:lvl4pPr>
              <a:buClr>
                <a:srgbClr val="0090D2"/>
              </a:buClr>
              <a:defRPr>
                <a:solidFill>
                  <a:srgbClr val="58585A"/>
                </a:solidFill>
                <a:latin typeface="+mn-lt"/>
              </a:defRPr>
            </a:lvl4pPr>
            <a:lvl5pPr>
              <a:buClr>
                <a:srgbClr val="0090D2"/>
              </a:buClr>
              <a:defRPr>
                <a:solidFill>
                  <a:srgbClr val="58585A"/>
                </a:solidFill>
                <a:latin typeface="+mn-lt"/>
              </a:defRPr>
            </a:lvl5pPr>
          </a:lstStyle>
          <a:p>
            <a:pPr lvl="0"/>
            <a:r>
              <a:rPr lang="en-US" dirty="0"/>
              <a:t>Click to edit Master text</a:t>
            </a:r>
          </a:p>
        </p:txBody>
      </p:sp>
      <p:sp>
        <p:nvSpPr>
          <p:cNvPr id="7" name="Parallelogram 1">
            <a:extLst>
              <a:ext uri="{FF2B5EF4-FFF2-40B4-BE49-F238E27FC236}">
                <a16:creationId xmlns:a16="http://schemas.microsoft.com/office/drawing/2014/main" id="{A65906D3-1405-3D4A-BDD2-854EDA79FE26}"/>
              </a:ext>
            </a:extLst>
          </p:cNvPr>
          <p:cNvSpPr/>
          <p:nvPr userDrawn="1"/>
        </p:nvSpPr>
        <p:spPr>
          <a:xfrm rot="5400000" flipH="1">
            <a:off x="5151930" y="-188164"/>
            <a:ext cx="1888141" cy="12255623"/>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11" name="Picture 10">
            <a:extLst>
              <a:ext uri="{FF2B5EF4-FFF2-40B4-BE49-F238E27FC236}">
                <a16:creationId xmlns:a16="http://schemas.microsoft.com/office/drawing/2014/main" id="{AB82E04E-3222-450E-A490-D3450562B386}"/>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34452" b="36187"/>
          <a:stretch/>
        </p:blipFill>
        <p:spPr>
          <a:xfrm>
            <a:off x="10218462" y="6157164"/>
            <a:ext cx="2094593" cy="614992"/>
          </a:xfrm>
          <a:prstGeom prst="rect">
            <a:avLst/>
          </a:prstGeom>
        </p:spPr>
      </p:pic>
    </p:spTree>
    <p:extLst>
      <p:ext uri="{BB962C8B-B14F-4D97-AF65-F5344CB8AC3E}">
        <p14:creationId xmlns:p14="http://schemas.microsoft.com/office/powerpoint/2010/main" val="27114270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F1B7059-9994-452B-97D3-B9424BDCF679}" type="datetimeFigureOut">
              <a:rPr lang="en-US" smtClean="0"/>
              <a:t>8/5/2020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70729970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Agenda">
    <p:spTree>
      <p:nvGrpSpPr>
        <p:cNvPr id="1" name=""/>
        <p:cNvGrpSpPr/>
        <p:nvPr/>
      </p:nvGrpSpPr>
      <p:grpSpPr>
        <a:xfrm>
          <a:off x="0" y="0"/>
          <a:ext cx="0" cy="0"/>
          <a:chOff x="0" y="0"/>
          <a:chExt cx="0" cy="0"/>
        </a:xfrm>
      </p:grpSpPr>
      <p:sp>
        <p:nvSpPr>
          <p:cNvPr id="14" name="Content Placeholder 13"/>
          <p:cNvSpPr>
            <a:spLocks noGrp="1"/>
          </p:cNvSpPr>
          <p:nvPr>
            <p:ph sz="quarter" idx="10" hasCustomPrompt="1"/>
          </p:nvPr>
        </p:nvSpPr>
        <p:spPr>
          <a:xfrm>
            <a:off x="429371" y="1314316"/>
            <a:ext cx="11306755" cy="3597072"/>
          </a:xfrm>
        </p:spPr>
        <p:txBody>
          <a:bodyPr>
            <a:noAutofit/>
          </a:bodyPr>
          <a:lstStyle>
            <a:lvl1pPr marL="309026" marR="0" indent="-309026" algn="l" defTabSz="1219170" rtl="0" eaLnBrk="1" fontAlgn="auto" latinLnBrk="0" hangingPunct="1">
              <a:lnSpc>
                <a:spcPct val="100000"/>
              </a:lnSpc>
              <a:spcBef>
                <a:spcPct val="20000"/>
              </a:spcBef>
              <a:spcAft>
                <a:spcPts val="0"/>
              </a:spcAft>
              <a:buClr>
                <a:schemeClr val="accent3"/>
              </a:buClr>
              <a:buSzTx/>
              <a:buFont typeface="Arial" charset="0"/>
              <a:buChar char="•"/>
              <a:tabLst/>
              <a:defRPr sz="2400" b="0" i="0">
                <a:solidFill>
                  <a:schemeClr val="tx1"/>
                </a:solidFill>
                <a:latin typeface="Segoe UI Semilight" panose="020B0402040204020203" pitchFamily="34" charset="0"/>
                <a:cs typeface="Segoe UI Semilight" panose="020B0402040204020203" pitchFamily="34" charset="0"/>
              </a:defRPr>
            </a:lvl1pPr>
            <a:lvl2pPr>
              <a:buClr>
                <a:srgbClr val="0090D2"/>
              </a:buClr>
              <a:defRPr>
                <a:solidFill>
                  <a:srgbClr val="58585A"/>
                </a:solidFill>
                <a:latin typeface="+mn-lt"/>
              </a:defRPr>
            </a:lvl2pPr>
            <a:lvl3pPr>
              <a:buClr>
                <a:srgbClr val="0090D2"/>
              </a:buClr>
              <a:defRPr>
                <a:solidFill>
                  <a:srgbClr val="58585A"/>
                </a:solidFill>
                <a:latin typeface="+mn-lt"/>
              </a:defRPr>
            </a:lvl3pPr>
            <a:lvl4pPr>
              <a:buClr>
                <a:srgbClr val="0090D2"/>
              </a:buClr>
              <a:defRPr>
                <a:solidFill>
                  <a:srgbClr val="58585A"/>
                </a:solidFill>
                <a:latin typeface="+mn-lt"/>
              </a:defRPr>
            </a:lvl4pPr>
            <a:lvl5pPr>
              <a:buClr>
                <a:srgbClr val="0090D2"/>
              </a:buClr>
              <a:defRPr>
                <a:solidFill>
                  <a:srgbClr val="58585A"/>
                </a:solidFill>
                <a:latin typeface="+mn-lt"/>
              </a:defRPr>
            </a:lvl5pPr>
          </a:lstStyle>
          <a:p>
            <a:pPr lvl="0"/>
            <a:r>
              <a:rPr lang="en-US" dirty="0"/>
              <a:t>Click to edit Master text styles</a:t>
            </a:r>
          </a:p>
          <a:p>
            <a:pPr lvl="1"/>
            <a:r>
              <a:rPr lang="en-US" dirty="0"/>
              <a:t>Click to edit Master text styles</a:t>
            </a:r>
          </a:p>
          <a:p>
            <a:pPr lvl="2"/>
            <a:r>
              <a:rPr lang="en-US" dirty="0"/>
              <a:t>Click to edit Master text styles</a:t>
            </a:r>
          </a:p>
          <a:p>
            <a:pPr lvl="3"/>
            <a:r>
              <a:rPr lang="en-US" dirty="0"/>
              <a:t>Click to edit Master text styles</a:t>
            </a:r>
          </a:p>
        </p:txBody>
      </p:sp>
      <p:sp>
        <p:nvSpPr>
          <p:cNvPr id="2" name="Title 1"/>
          <p:cNvSpPr>
            <a:spLocks noGrp="1"/>
          </p:cNvSpPr>
          <p:nvPr>
            <p:ph type="title"/>
          </p:nvPr>
        </p:nvSpPr>
        <p:spPr/>
        <p:txBody>
          <a:bodyPr/>
          <a:lstStyle>
            <a:lvl1pPr>
              <a:defRPr>
                <a:solidFill>
                  <a:schemeClr val="tx1"/>
                </a:solidFill>
              </a:defRPr>
            </a:lvl1pPr>
          </a:lstStyle>
          <a:p>
            <a:endParaRPr lang="en-US" dirty="0"/>
          </a:p>
        </p:txBody>
      </p:sp>
      <p:sp>
        <p:nvSpPr>
          <p:cNvPr id="7" name="Parallelogram 1">
            <a:extLst>
              <a:ext uri="{FF2B5EF4-FFF2-40B4-BE49-F238E27FC236}">
                <a16:creationId xmlns:a16="http://schemas.microsoft.com/office/drawing/2014/main" id="{A65906D3-1405-3D4A-BDD2-854EDA79FE26}"/>
              </a:ext>
            </a:extLst>
          </p:cNvPr>
          <p:cNvSpPr/>
          <p:nvPr userDrawn="1"/>
        </p:nvSpPr>
        <p:spPr>
          <a:xfrm rot="5400000" flipH="1">
            <a:off x="5151930" y="-188164"/>
            <a:ext cx="1888141" cy="12255623"/>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10" name="Picture 9">
            <a:extLst>
              <a:ext uri="{FF2B5EF4-FFF2-40B4-BE49-F238E27FC236}">
                <a16:creationId xmlns:a16="http://schemas.microsoft.com/office/drawing/2014/main" id="{385593E4-195B-48E9-8F03-109150C0F1FF}"/>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34452" b="36187"/>
          <a:stretch/>
        </p:blipFill>
        <p:spPr>
          <a:xfrm>
            <a:off x="10218462" y="6157164"/>
            <a:ext cx="2094593" cy="614992"/>
          </a:xfrm>
          <a:prstGeom prst="rect">
            <a:avLst/>
          </a:prstGeom>
        </p:spPr>
      </p:pic>
    </p:spTree>
    <p:extLst>
      <p:ext uri="{BB962C8B-B14F-4D97-AF65-F5344CB8AC3E}">
        <p14:creationId xmlns:p14="http://schemas.microsoft.com/office/powerpoint/2010/main" val="82017261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a:lstStyle>
            <a:lvl1pPr>
              <a:defRPr>
                <a:solidFill>
                  <a:schemeClr val="tx1"/>
                </a:solidFill>
              </a:defRPr>
            </a:lvl1pPr>
          </a:lstStyle>
          <a:p>
            <a:r>
              <a:rPr lang="en-US" dirty="0"/>
              <a:t>Titles are set 36pt Segoe UI</a:t>
            </a:r>
          </a:p>
        </p:txBody>
      </p:sp>
      <p:sp>
        <p:nvSpPr>
          <p:cNvPr id="4" name="Content Placeholder 3"/>
          <p:cNvSpPr>
            <a:spLocks noGrp="1"/>
          </p:cNvSpPr>
          <p:nvPr>
            <p:ph sz="quarter" idx="10" hasCustomPrompt="1"/>
          </p:nvPr>
        </p:nvSpPr>
        <p:spPr>
          <a:xfrm>
            <a:off x="429371" y="2006855"/>
            <a:ext cx="11015133" cy="597807"/>
          </a:xfrm>
        </p:spPr>
        <p:txBody>
          <a:bodyPr anchor="b"/>
          <a:lstStyle>
            <a:lvl1pPr marL="0" indent="0">
              <a:buNone/>
              <a:defRPr sz="3733" b="0" i="0">
                <a:solidFill>
                  <a:schemeClr val="accent3"/>
                </a:solidFill>
                <a:latin typeface="Segoe UI Light" charset="0"/>
                <a:ea typeface="Segoe UI Light" charset="0"/>
                <a:cs typeface="Segoe UI Light" charset="0"/>
              </a:defRPr>
            </a:lvl1pPr>
            <a:lvl3pPr marL="393690" marR="0" indent="-393690" algn="l" defTabSz="121917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dirty="0"/>
              <a:t>Heading One Style</a:t>
            </a:r>
          </a:p>
        </p:txBody>
      </p:sp>
      <p:sp>
        <p:nvSpPr>
          <p:cNvPr id="5" name="Content Placeholder 3"/>
          <p:cNvSpPr>
            <a:spLocks noGrp="1"/>
          </p:cNvSpPr>
          <p:nvPr>
            <p:ph sz="quarter" idx="11" hasCustomPrompt="1"/>
          </p:nvPr>
        </p:nvSpPr>
        <p:spPr>
          <a:xfrm>
            <a:off x="429371" y="2602704"/>
            <a:ext cx="11015133" cy="542805"/>
          </a:xfrm>
        </p:spPr>
        <p:txBody>
          <a:bodyPr/>
          <a:lstStyle>
            <a:lvl1pPr marL="0" indent="0">
              <a:buNone/>
              <a:defRPr sz="2133">
                <a:solidFill>
                  <a:schemeClr val="tx1"/>
                </a:solidFill>
              </a:defRPr>
            </a:lvl1pPr>
            <a:lvl3pPr marL="393690" marR="0" indent="-393690" algn="l" defTabSz="121917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dirty="0"/>
              <a:t>Body content, 16pt Segoe UI (gray)</a:t>
            </a:r>
          </a:p>
        </p:txBody>
      </p:sp>
      <p:sp>
        <p:nvSpPr>
          <p:cNvPr id="6" name="Content Placeholder 3"/>
          <p:cNvSpPr>
            <a:spLocks noGrp="1"/>
          </p:cNvSpPr>
          <p:nvPr>
            <p:ph sz="quarter" idx="12" hasCustomPrompt="1"/>
          </p:nvPr>
        </p:nvSpPr>
        <p:spPr>
          <a:xfrm>
            <a:off x="429371" y="3381894"/>
            <a:ext cx="11015133" cy="597807"/>
          </a:xfrm>
        </p:spPr>
        <p:txBody>
          <a:bodyPr anchor="b"/>
          <a:lstStyle>
            <a:lvl1pPr marL="0" indent="0">
              <a:buNone/>
              <a:defRPr sz="2667" b="0" i="0">
                <a:solidFill>
                  <a:schemeClr val="tx1"/>
                </a:solidFill>
                <a:latin typeface="+mn-lt"/>
                <a:ea typeface="Segoe UI Light" charset="0"/>
                <a:cs typeface="Segoe UI Light" charset="0"/>
              </a:defRPr>
            </a:lvl1pPr>
            <a:lvl3pPr marL="393690" marR="0" indent="-393690" algn="l" defTabSz="121917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dirty="0"/>
              <a:t>Heading Two Style</a:t>
            </a:r>
          </a:p>
        </p:txBody>
      </p:sp>
      <p:sp>
        <p:nvSpPr>
          <p:cNvPr id="7" name="Content Placeholder 3"/>
          <p:cNvSpPr>
            <a:spLocks noGrp="1"/>
          </p:cNvSpPr>
          <p:nvPr>
            <p:ph sz="quarter" idx="13" hasCustomPrompt="1"/>
          </p:nvPr>
        </p:nvSpPr>
        <p:spPr>
          <a:xfrm>
            <a:off x="429371" y="3977744"/>
            <a:ext cx="11015133" cy="542805"/>
          </a:xfrm>
        </p:spPr>
        <p:txBody>
          <a:bodyPr/>
          <a:lstStyle>
            <a:lvl1pPr marL="0" indent="0">
              <a:buNone/>
              <a:defRPr sz="2133">
                <a:solidFill>
                  <a:schemeClr val="tx1"/>
                </a:solidFill>
              </a:defRPr>
            </a:lvl1pPr>
            <a:lvl3pPr marL="393690" marR="0" indent="-393690" algn="l" defTabSz="121917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dirty="0"/>
              <a:t>Body content, 16pt Segoe UI (gray)</a:t>
            </a:r>
          </a:p>
        </p:txBody>
      </p:sp>
      <p:sp>
        <p:nvSpPr>
          <p:cNvPr id="8" name="Content Placeholder 3"/>
          <p:cNvSpPr>
            <a:spLocks noGrp="1"/>
          </p:cNvSpPr>
          <p:nvPr>
            <p:ph sz="quarter" idx="14" hasCustomPrompt="1"/>
          </p:nvPr>
        </p:nvSpPr>
        <p:spPr>
          <a:xfrm>
            <a:off x="429371" y="4720263"/>
            <a:ext cx="11015133" cy="597807"/>
          </a:xfrm>
        </p:spPr>
        <p:txBody>
          <a:bodyPr anchor="b"/>
          <a:lstStyle>
            <a:lvl1pPr marL="0" indent="0">
              <a:buNone/>
              <a:defRPr sz="1867" b="1" i="0">
                <a:solidFill>
                  <a:schemeClr val="bg2">
                    <a:lumMod val="65000"/>
                  </a:schemeClr>
                </a:solidFill>
                <a:latin typeface="+mn-lt"/>
                <a:ea typeface="Segoe UI Light" charset="0"/>
                <a:cs typeface="Segoe UI Light" charset="0"/>
              </a:defRPr>
            </a:lvl1pPr>
            <a:lvl3pPr marL="393690" marR="0" indent="-393690" algn="l" defTabSz="121917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dirty="0"/>
              <a:t>HEADING THREE STYLE</a:t>
            </a:r>
          </a:p>
        </p:txBody>
      </p:sp>
      <p:sp>
        <p:nvSpPr>
          <p:cNvPr id="9" name="Content Placeholder 3"/>
          <p:cNvSpPr>
            <a:spLocks noGrp="1"/>
          </p:cNvSpPr>
          <p:nvPr>
            <p:ph sz="quarter" idx="15" hasCustomPrompt="1"/>
          </p:nvPr>
        </p:nvSpPr>
        <p:spPr>
          <a:xfrm>
            <a:off x="429371" y="5316114"/>
            <a:ext cx="11015133" cy="542805"/>
          </a:xfrm>
        </p:spPr>
        <p:txBody>
          <a:bodyPr/>
          <a:lstStyle>
            <a:lvl1pPr marL="0" indent="0">
              <a:buNone/>
              <a:defRPr sz="2133">
                <a:solidFill>
                  <a:schemeClr val="tx1"/>
                </a:solidFill>
              </a:defRPr>
            </a:lvl1pPr>
            <a:lvl3pPr marL="393690" marR="0" indent="-393690" algn="l" defTabSz="121917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dirty="0"/>
              <a:t>Body content, 16pt Segoe UI (gray)</a:t>
            </a:r>
          </a:p>
        </p:txBody>
      </p:sp>
    </p:spTree>
    <p:extLst>
      <p:ext uri="{BB962C8B-B14F-4D97-AF65-F5344CB8AC3E}">
        <p14:creationId xmlns:p14="http://schemas.microsoft.com/office/powerpoint/2010/main" val="154981375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Up">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7" name="Text Placeholder 30"/>
          <p:cNvSpPr>
            <a:spLocks noGrp="1"/>
          </p:cNvSpPr>
          <p:nvPr>
            <p:ph type="body" sz="quarter" idx="10" hasCustomPrompt="1"/>
          </p:nvPr>
        </p:nvSpPr>
        <p:spPr>
          <a:xfrm>
            <a:off x="421715" y="2278383"/>
            <a:ext cx="4907376" cy="520700"/>
          </a:xfrm>
        </p:spPr>
        <p:txBody>
          <a:bodyPr anchor="b">
            <a:noAutofit/>
          </a:bodyPr>
          <a:lstStyle>
            <a:lvl1pPr marL="0" indent="0" algn="l" defTabSz="1219170" rtl="0" eaLnBrk="1" latinLnBrk="0" hangingPunct="1">
              <a:buNone/>
              <a:defRPr lang="en-US" sz="2667" b="0" i="0" kern="1200" dirty="0">
                <a:solidFill>
                  <a:schemeClr val="accent3"/>
                </a:solidFill>
                <a:latin typeface="+mn-lt"/>
                <a:ea typeface="Segoe UI Light" charset="0"/>
                <a:cs typeface="Segoe UI Light" charset="0"/>
              </a:defRPr>
            </a:lvl1pPr>
          </a:lstStyle>
          <a:p>
            <a:pPr marL="0" lvl="0" indent="0" algn="l" defTabSz="1219170" rtl="0" eaLnBrk="1" latinLnBrk="0" hangingPunct="1">
              <a:spcBef>
                <a:spcPct val="20000"/>
              </a:spcBef>
              <a:buClr>
                <a:schemeClr val="accent3"/>
              </a:buClr>
              <a:buFont typeface="Arial"/>
              <a:buNone/>
            </a:pPr>
            <a:r>
              <a:rPr lang="en-US" dirty="0"/>
              <a:t>Title Here</a:t>
            </a:r>
          </a:p>
        </p:txBody>
      </p:sp>
      <p:sp>
        <p:nvSpPr>
          <p:cNvPr id="10" name="Text Placeholder 30"/>
          <p:cNvSpPr>
            <a:spLocks noGrp="1"/>
          </p:cNvSpPr>
          <p:nvPr>
            <p:ph type="body" sz="quarter" idx="14" hasCustomPrompt="1"/>
          </p:nvPr>
        </p:nvSpPr>
        <p:spPr>
          <a:xfrm>
            <a:off x="6494795" y="2278383"/>
            <a:ext cx="4907376" cy="520700"/>
          </a:xfrm>
        </p:spPr>
        <p:txBody>
          <a:bodyPr anchor="b">
            <a:noAutofit/>
          </a:bodyPr>
          <a:lstStyle>
            <a:lvl1pPr marL="0" indent="0" algn="l" defTabSz="1219170" rtl="0" eaLnBrk="1" latinLnBrk="0" hangingPunct="1">
              <a:buNone/>
              <a:defRPr lang="en-US" sz="2667" b="0" i="0" kern="1200" dirty="0">
                <a:solidFill>
                  <a:schemeClr val="accent3"/>
                </a:solidFill>
                <a:latin typeface="+mn-lt"/>
                <a:ea typeface="Segoe UI Light" charset="0"/>
                <a:cs typeface="Segoe UI Light" charset="0"/>
              </a:defRPr>
            </a:lvl1pPr>
          </a:lstStyle>
          <a:p>
            <a:pPr marL="0" lvl="0" indent="0" algn="l" defTabSz="1219170" rtl="0" eaLnBrk="1" latinLnBrk="0" hangingPunct="1">
              <a:spcBef>
                <a:spcPct val="20000"/>
              </a:spcBef>
              <a:buClr>
                <a:schemeClr val="accent3"/>
              </a:buClr>
              <a:buFont typeface="Arial"/>
              <a:buNone/>
            </a:pPr>
            <a:r>
              <a:rPr lang="en-US" dirty="0"/>
              <a:t>Title Here</a:t>
            </a:r>
          </a:p>
        </p:txBody>
      </p:sp>
      <p:sp>
        <p:nvSpPr>
          <p:cNvPr id="13" name="Text Placeholder 20"/>
          <p:cNvSpPr>
            <a:spLocks noGrp="1"/>
          </p:cNvSpPr>
          <p:nvPr>
            <p:ph type="body" sz="quarter" idx="13"/>
          </p:nvPr>
        </p:nvSpPr>
        <p:spPr>
          <a:xfrm>
            <a:off x="421713" y="2880629"/>
            <a:ext cx="4907376" cy="3189433"/>
          </a:xfrm>
        </p:spPr>
        <p:txBody>
          <a:bodyPr>
            <a:normAutofit/>
          </a:bodyPr>
          <a:lstStyle>
            <a:lvl1pPr marL="0" indent="0">
              <a:lnSpc>
                <a:spcPct val="100000"/>
              </a:lnSpc>
              <a:buNone/>
              <a:defRPr lang="en-US" sz="1867" b="0" i="0" kern="1200" dirty="0" smtClean="0">
                <a:solidFill>
                  <a:schemeClr val="tx1"/>
                </a:solidFill>
                <a:latin typeface="+mn-lt"/>
                <a:ea typeface="Gotham Light" charset="0"/>
                <a:cs typeface="Gotham Light" charset="0"/>
              </a:defRPr>
            </a:lvl1pPr>
          </a:lstStyle>
          <a:p>
            <a:pPr marL="0" lvl="0" indent="0" algn="l" defTabSz="1219170" rtl="0" eaLnBrk="1" latinLnBrk="0" hangingPunct="1">
              <a:lnSpc>
                <a:spcPct val="90000"/>
              </a:lnSpc>
              <a:spcBef>
                <a:spcPts val="1333"/>
              </a:spcBef>
              <a:buFont typeface="Arial" panose="020B0604020202020204" pitchFamily="34" charset="0"/>
              <a:buNone/>
            </a:pPr>
            <a:r>
              <a:rPr lang="en-US" dirty="0"/>
              <a:t>Click to edit Master text styles</a:t>
            </a:r>
          </a:p>
        </p:txBody>
      </p:sp>
      <p:sp>
        <p:nvSpPr>
          <p:cNvPr id="14" name="Text Placeholder 20"/>
          <p:cNvSpPr>
            <a:spLocks noGrp="1"/>
          </p:cNvSpPr>
          <p:nvPr>
            <p:ph type="body" sz="quarter" idx="15"/>
          </p:nvPr>
        </p:nvSpPr>
        <p:spPr>
          <a:xfrm>
            <a:off x="6494793" y="2880629"/>
            <a:ext cx="4907376" cy="3189433"/>
          </a:xfrm>
        </p:spPr>
        <p:txBody>
          <a:bodyPr>
            <a:normAutofit/>
          </a:bodyPr>
          <a:lstStyle>
            <a:lvl1pPr marL="0" indent="0">
              <a:lnSpc>
                <a:spcPct val="100000"/>
              </a:lnSpc>
              <a:buNone/>
              <a:defRPr lang="en-US" sz="1867" b="0" i="0" kern="1200" dirty="0" smtClean="0">
                <a:solidFill>
                  <a:schemeClr val="tx1"/>
                </a:solidFill>
                <a:latin typeface="+mn-lt"/>
                <a:ea typeface="Gotham Light" charset="0"/>
                <a:cs typeface="Gotham Light" charset="0"/>
              </a:defRPr>
            </a:lvl1pPr>
          </a:lstStyle>
          <a:p>
            <a:pPr marL="0" lvl="0" indent="0" algn="l" defTabSz="1219170" rtl="0" eaLnBrk="1" latinLnBrk="0" hangingPunct="1">
              <a:lnSpc>
                <a:spcPct val="90000"/>
              </a:lnSpc>
              <a:spcBef>
                <a:spcPts val="1333"/>
              </a:spcBef>
              <a:buFont typeface="Arial" panose="020B0604020202020204" pitchFamily="34" charset="0"/>
              <a:buNone/>
            </a:pPr>
            <a:r>
              <a:rPr lang="en-US" dirty="0"/>
              <a:t>Click to edit Master text styles</a:t>
            </a:r>
          </a:p>
        </p:txBody>
      </p:sp>
    </p:spTree>
    <p:extLst>
      <p:ext uri="{BB962C8B-B14F-4D97-AF65-F5344CB8AC3E}">
        <p14:creationId xmlns:p14="http://schemas.microsoft.com/office/powerpoint/2010/main" val="145760449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hree Up">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10" name="Text Placeholder 30">
            <a:extLst>
              <a:ext uri="{FF2B5EF4-FFF2-40B4-BE49-F238E27FC236}">
                <a16:creationId xmlns:a16="http://schemas.microsoft.com/office/drawing/2014/main" id="{65F210F2-521B-6741-B975-50EF2D4EC197}"/>
              </a:ext>
            </a:extLst>
          </p:cNvPr>
          <p:cNvSpPr>
            <a:spLocks noGrp="1"/>
          </p:cNvSpPr>
          <p:nvPr>
            <p:ph type="body" sz="quarter" idx="10" hasCustomPrompt="1"/>
          </p:nvPr>
        </p:nvSpPr>
        <p:spPr>
          <a:xfrm>
            <a:off x="421715" y="2183266"/>
            <a:ext cx="3469125" cy="520700"/>
          </a:xfrm>
        </p:spPr>
        <p:txBody>
          <a:bodyPr anchor="b">
            <a:noAutofit/>
          </a:bodyPr>
          <a:lstStyle>
            <a:lvl1pPr marL="0" indent="0" algn="l" defTabSz="1219170" rtl="0" eaLnBrk="1" latinLnBrk="0" hangingPunct="1">
              <a:buNone/>
              <a:defRPr lang="en-US" sz="2667" b="0" i="0" kern="1200" dirty="0">
                <a:solidFill>
                  <a:schemeClr val="accent3"/>
                </a:solidFill>
                <a:latin typeface="+mn-lt"/>
                <a:ea typeface="Segoe UI Light" charset="0"/>
                <a:cs typeface="Segoe UI Light" charset="0"/>
              </a:defRPr>
            </a:lvl1pPr>
          </a:lstStyle>
          <a:p>
            <a:pPr marL="0" lvl="0" indent="0" algn="l" defTabSz="1219170" rtl="0" eaLnBrk="1" latinLnBrk="0" hangingPunct="1">
              <a:spcBef>
                <a:spcPct val="20000"/>
              </a:spcBef>
              <a:buClr>
                <a:schemeClr val="accent3"/>
              </a:buClr>
              <a:buFont typeface="Arial"/>
              <a:buNone/>
            </a:pPr>
            <a:r>
              <a:rPr lang="en-US" dirty="0"/>
              <a:t>Title Here</a:t>
            </a:r>
          </a:p>
        </p:txBody>
      </p:sp>
      <p:sp>
        <p:nvSpPr>
          <p:cNvPr id="14" name="Text Placeholder 20">
            <a:extLst>
              <a:ext uri="{FF2B5EF4-FFF2-40B4-BE49-F238E27FC236}">
                <a16:creationId xmlns:a16="http://schemas.microsoft.com/office/drawing/2014/main" id="{C6336D19-C3A6-B54B-B7DA-6CC247A3B56E}"/>
              </a:ext>
            </a:extLst>
          </p:cNvPr>
          <p:cNvSpPr>
            <a:spLocks noGrp="1"/>
          </p:cNvSpPr>
          <p:nvPr>
            <p:ph type="body" sz="quarter" idx="13"/>
          </p:nvPr>
        </p:nvSpPr>
        <p:spPr>
          <a:xfrm>
            <a:off x="421714" y="2806713"/>
            <a:ext cx="3469125" cy="3268208"/>
          </a:xfrm>
        </p:spPr>
        <p:txBody>
          <a:bodyPr>
            <a:normAutofit/>
          </a:bodyPr>
          <a:lstStyle>
            <a:lvl1pPr marL="0" indent="0">
              <a:lnSpc>
                <a:spcPct val="100000"/>
              </a:lnSpc>
              <a:buNone/>
              <a:defRPr lang="en-US" sz="1867" b="0" i="0" kern="1200" dirty="0" smtClean="0">
                <a:solidFill>
                  <a:schemeClr val="tx1"/>
                </a:solidFill>
                <a:latin typeface="+mn-lt"/>
                <a:ea typeface="Gotham Light" charset="0"/>
                <a:cs typeface="Gotham Light" charset="0"/>
              </a:defRPr>
            </a:lvl1pPr>
          </a:lstStyle>
          <a:p>
            <a:pPr marL="0" lvl="0" indent="0" algn="l" defTabSz="1219170" rtl="0" eaLnBrk="1" latinLnBrk="0" hangingPunct="1">
              <a:lnSpc>
                <a:spcPct val="90000"/>
              </a:lnSpc>
              <a:spcBef>
                <a:spcPts val="1333"/>
              </a:spcBef>
              <a:buFont typeface="Arial" panose="020B0604020202020204" pitchFamily="34" charset="0"/>
              <a:buNone/>
            </a:pPr>
            <a:r>
              <a:rPr lang="en-US" dirty="0"/>
              <a:t>Click to edit Master text styles</a:t>
            </a:r>
          </a:p>
        </p:txBody>
      </p:sp>
      <p:sp>
        <p:nvSpPr>
          <p:cNvPr id="15" name="Text Placeholder 30">
            <a:extLst>
              <a:ext uri="{FF2B5EF4-FFF2-40B4-BE49-F238E27FC236}">
                <a16:creationId xmlns:a16="http://schemas.microsoft.com/office/drawing/2014/main" id="{5F626A8B-0B08-5A4E-AAA8-5CC160150B1A}"/>
              </a:ext>
            </a:extLst>
          </p:cNvPr>
          <p:cNvSpPr>
            <a:spLocks noGrp="1"/>
          </p:cNvSpPr>
          <p:nvPr>
            <p:ph type="body" sz="quarter" idx="18" hasCustomPrompt="1"/>
          </p:nvPr>
        </p:nvSpPr>
        <p:spPr>
          <a:xfrm>
            <a:off x="4344359" y="2183266"/>
            <a:ext cx="3469125" cy="520700"/>
          </a:xfrm>
        </p:spPr>
        <p:txBody>
          <a:bodyPr anchor="b">
            <a:noAutofit/>
          </a:bodyPr>
          <a:lstStyle>
            <a:lvl1pPr marL="0" indent="0" algn="l" defTabSz="1219170" rtl="0" eaLnBrk="1" latinLnBrk="0" hangingPunct="1">
              <a:buNone/>
              <a:defRPr lang="en-US" sz="2667" b="0" i="0" kern="1200" dirty="0">
                <a:solidFill>
                  <a:schemeClr val="accent3"/>
                </a:solidFill>
                <a:latin typeface="+mn-lt"/>
                <a:ea typeface="Segoe UI Light" charset="0"/>
                <a:cs typeface="Segoe UI Light" charset="0"/>
              </a:defRPr>
            </a:lvl1pPr>
          </a:lstStyle>
          <a:p>
            <a:pPr marL="0" lvl="0" indent="0" algn="l" defTabSz="1219170" rtl="0" eaLnBrk="1" latinLnBrk="0" hangingPunct="1">
              <a:spcBef>
                <a:spcPct val="20000"/>
              </a:spcBef>
              <a:buClr>
                <a:schemeClr val="accent3"/>
              </a:buClr>
              <a:buFont typeface="Arial"/>
              <a:buNone/>
            </a:pPr>
            <a:r>
              <a:rPr lang="en-US" dirty="0"/>
              <a:t>Title Here</a:t>
            </a:r>
          </a:p>
        </p:txBody>
      </p:sp>
      <p:sp>
        <p:nvSpPr>
          <p:cNvPr id="16" name="Text Placeholder 20">
            <a:extLst>
              <a:ext uri="{FF2B5EF4-FFF2-40B4-BE49-F238E27FC236}">
                <a16:creationId xmlns:a16="http://schemas.microsoft.com/office/drawing/2014/main" id="{6736DCF7-76FB-D641-9BC4-BEA06A076A32}"/>
              </a:ext>
            </a:extLst>
          </p:cNvPr>
          <p:cNvSpPr>
            <a:spLocks noGrp="1"/>
          </p:cNvSpPr>
          <p:nvPr>
            <p:ph type="body" sz="quarter" idx="19"/>
          </p:nvPr>
        </p:nvSpPr>
        <p:spPr>
          <a:xfrm>
            <a:off x="4344358" y="2806713"/>
            <a:ext cx="3469125" cy="3268208"/>
          </a:xfrm>
        </p:spPr>
        <p:txBody>
          <a:bodyPr>
            <a:normAutofit/>
          </a:bodyPr>
          <a:lstStyle>
            <a:lvl1pPr marL="0" indent="0">
              <a:lnSpc>
                <a:spcPct val="100000"/>
              </a:lnSpc>
              <a:buNone/>
              <a:defRPr lang="en-US" sz="1867" b="0" i="0" kern="1200" dirty="0" smtClean="0">
                <a:solidFill>
                  <a:schemeClr val="tx1"/>
                </a:solidFill>
                <a:latin typeface="+mn-lt"/>
                <a:ea typeface="Gotham Light" charset="0"/>
                <a:cs typeface="Gotham Light" charset="0"/>
              </a:defRPr>
            </a:lvl1pPr>
          </a:lstStyle>
          <a:p>
            <a:pPr marL="0" lvl="0" indent="0" algn="l" defTabSz="1219170" rtl="0" eaLnBrk="1" latinLnBrk="0" hangingPunct="1">
              <a:lnSpc>
                <a:spcPct val="90000"/>
              </a:lnSpc>
              <a:spcBef>
                <a:spcPts val="1333"/>
              </a:spcBef>
              <a:buFont typeface="Arial" panose="020B0604020202020204" pitchFamily="34" charset="0"/>
              <a:buNone/>
            </a:pPr>
            <a:r>
              <a:rPr lang="en-US" dirty="0"/>
              <a:t>Click to edit Master text styles</a:t>
            </a:r>
          </a:p>
        </p:txBody>
      </p:sp>
      <p:sp>
        <p:nvSpPr>
          <p:cNvPr id="17" name="Text Placeholder 30">
            <a:extLst>
              <a:ext uri="{FF2B5EF4-FFF2-40B4-BE49-F238E27FC236}">
                <a16:creationId xmlns:a16="http://schemas.microsoft.com/office/drawing/2014/main" id="{9030E0D3-B5C3-8F43-B31B-2885A9BCA267}"/>
              </a:ext>
            </a:extLst>
          </p:cNvPr>
          <p:cNvSpPr>
            <a:spLocks noGrp="1"/>
          </p:cNvSpPr>
          <p:nvPr>
            <p:ph type="body" sz="quarter" idx="20" hasCustomPrompt="1"/>
          </p:nvPr>
        </p:nvSpPr>
        <p:spPr>
          <a:xfrm>
            <a:off x="8267000" y="2183266"/>
            <a:ext cx="3469125" cy="520700"/>
          </a:xfrm>
        </p:spPr>
        <p:txBody>
          <a:bodyPr anchor="b">
            <a:noAutofit/>
          </a:bodyPr>
          <a:lstStyle>
            <a:lvl1pPr marL="0" indent="0" algn="l" defTabSz="1219170" rtl="0" eaLnBrk="1" latinLnBrk="0" hangingPunct="1">
              <a:buNone/>
              <a:defRPr lang="en-US" sz="2667" b="0" i="0" kern="1200" dirty="0">
                <a:solidFill>
                  <a:schemeClr val="accent3"/>
                </a:solidFill>
                <a:latin typeface="+mn-lt"/>
                <a:ea typeface="Segoe UI Light" charset="0"/>
                <a:cs typeface="Segoe UI Light" charset="0"/>
              </a:defRPr>
            </a:lvl1pPr>
          </a:lstStyle>
          <a:p>
            <a:pPr marL="0" lvl="0" indent="0" algn="l" defTabSz="1219170" rtl="0" eaLnBrk="1" latinLnBrk="0" hangingPunct="1">
              <a:spcBef>
                <a:spcPct val="20000"/>
              </a:spcBef>
              <a:buClr>
                <a:schemeClr val="accent3"/>
              </a:buClr>
              <a:buFont typeface="Arial"/>
              <a:buNone/>
            </a:pPr>
            <a:r>
              <a:rPr lang="en-US" dirty="0"/>
              <a:t>Title Here</a:t>
            </a:r>
          </a:p>
        </p:txBody>
      </p:sp>
      <p:sp>
        <p:nvSpPr>
          <p:cNvPr id="18" name="Text Placeholder 20">
            <a:extLst>
              <a:ext uri="{FF2B5EF4-FFF2-40B4-BE49-F238E27FC236}">
                <a16:creationId xmlns:a16="http://schemas.microsoft.com/office/drawing/2014/main" id="{9B6C99B5-835B-5B44-9225-15F0E3BE23A7}"/>
              </a:ext>
            </a:extLst>
          </p:cNvPr>
          <p:cNvSpPr>
            <a:spLocks noGrp="1"/>
          </p:cNvSpPr>
          <p:nvPr>
            <p:ph type="body" sz="quarter" idx="21"/>
          </p:nvPr>
        </p:nvSpPr>
        <p:spPr>
          <a:xfrm>
            <a:off x="8266999" y="2806713"/>
            <a:ext cx="3469125" cy="3268208"/>
          </a:xfrm>
        </p:spPr>
        <p:txBody>
          <a:bodyPr>
            <a:normAutofit/>
          </a:bodyPr>
          <a:lstStyle>
            <a:lvl1pPr marL="0" indent="0">
              <a:lnSpc>
                <a:spcPct val="100000"/>
              </a:lnSpc>
              <a:buNone/>
              <a:defRPr lang="en-US" sz="1867" b="0" i="0" kern="1200" dirty="0" smtClean="0">
                <a:solidFill>
                  <a:schemeClr val="tx1"/>
                </a:solidFill>
                <a:latin typeface="+mn-lt"/>
                <a:ea typeface="Gotham Light" charset="0"/>
                <a:cs typeface="Gotham Light" charset="0"/>
              </a:defRPr>
            </a:lvl1pPr>
          </a:lstStyle>
          <a:p>
            <a:pPr marL="0" lvl="0" indent="0" algn="l" defTabSz="1219170" rtl="0" eaLnBrk="1" latinLnBrk="0" hangingPunct="1">
              <a:lnSpc>
                <a:spcPct val="90000"/>
              </a:lnSpc>
              <a:spcBef>
                <a:spcPts val="1333"/>
              </a:spcBef>
              <a:buFont typeface="Arial" panose="020B0604020202020204" pitchFamily="34" charset="0"/>
              <a:buNone/>
            </a:pPr>
            <a:r>
              <a:rPr lang="en-US" dirty="0"/>
              <a:t>Click to edit Master text styles</a:t>
            </a:r>
          </a:p>
        </p:txBody>
      </p:sp>
    </p:spTree>
    <p:extLst>
      <p:ext uri="{BB962C8B-B14F-4D97-AF65-F5344CB8AC3E}">
        <p14:creationId xmlns:p14="http://schemas.microsoft.com/office/powerpoint/2010/main" val="38089912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ix Poin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21" name="Text Placeholder 19"/>
          <p:cNvSpPr>
            <a:spLocks noGrp="1"/>
          </p:cNvSpPr>
          <p:nvPr>
            <p:ph type="body" sz="quarter" idx="11"/>
          </p:nvPr>
        </p:nvSpPr>
        <p:spPr>
          <a:xfrm>
            <a:off x="845427" y="2495017"/>
            <a:ext cx="2846387" cy="1093788"/>
          </a:xfrm>
        </p:spPr>
        <p:txBody>
          <a:bodyPr>
            <a:normAutofit/>
          </a:bodyPr>
          <a:lstStyle>
            <a:lvl1pPr marL="0" indent="0" algn="ctr">
              <a:lnSpc>
                <a:spcPct val="100000"/>
              </a:lnSpc>
              <a:buNone/>
              <a:defRPr lang="en-US" sz="1400" kern="1200" dirty="0">
                <a:solidFill>
                  <a:schemeClr val="bg2">
                    <a:lumMod val="50000"/>
                  </a:schemeClr>
                </a:solidFill>
                <a:latin typeface="+mn-lt"/>
                <a:ea typeface="Gotham Light" charset="0"/>
                <a:cs typeface="Gotham Light" charset="0"/>
              </a:defRPr>
            </a:lvl1pPr>
            <a:lvl2pPr marL="457189" indent="0">
              <a:buNone/>
              <a:defRPr/>
            </a:lvl2pPr>
            <a:lvl3pPr marL="914377" indent="0">
              <a:buNone/>
              <a:defRPr/>
            </a:lvl3pPr>
            <a:lvl4pPr marL="1371566" indent="0">
              <a:buNone/>
              <a:defRPr/>
            </a:lvl4pPr>
            <a:lvl5pPr marL="1828754" indent="0">
              <a:buNone/>
              <a:defRPr/>
            </a:lvl5pPr>
          </a:lstStyle>
          <a:p>
            <a:pPr lvl="0"/>
            <a:r>
              <a:rPr lang="en-US"/>
              <a:t>Click to edit Master text styles</a:t>
            </a:r>
          </a:p>
        </p:txBody>
      </p:sp>
      <p:sp>
        <p:nvSpPr>
          <p:cNvPr id="22" name="Text Placeholder 19"/>
          <p:cNvSpPr>
            <a:spLocks noGrp="1"/>
          </p:cNvSpPr>
          <p:nvPr>
            <p:ph type="body" sz="quarter" idx="12"/>
          </p:nvPr>
        </p:nvSpPr>
        <p:spPr>
          <a:xfrm>
            <a:off x="4777257" y="2495017"/>
            <a:ext cx="2846387" cy="1093788"/>
          </a:xfrm>
        </p:spPr>
        <p:txBody>
          <a:bodyPr>
            <a:normAutofit/>
          </a:bodyPr>
          <a:lstStyle>
            <a:lvl1pPr marL="0" indent="0" algn="ctr">
              <a:lnSpc>
                <a:spcPct val="100000"/>
              </a:lnSpc>
              <a:buNone/>
              <a:defRPr lang="en-US" sz="1400" kern="1200" dirty="0">
                <a:solidFill>
                  <a:schemeClr val="bg2">
                    <a:lumMod val="50000"/>
                  </a:schemeClr>
                </a:solidFill>
                <a:latin typeface="+mn-lt"/>
                <a:ea typeface="Gotham Light" charset="0"/>
                <a:cs typeface="Gotham Light" charset="0"/>
              </a:defRPr>
            </a:lvl1pPr>
            <a:lvl2pPr marL="457189" indent="0">
              <a:buNone/>
              <a:defRPr/>
            </a:lvl2pPr>
            <a:lvl3pPr marL="914377" indent="0">
              <a:buNone/>
              <a:defRPr/>
            </a:lvl3pPr>
            <a:lvl4pPr marL="1371566" indent="0">
              <a:buNone/>
              <a:defRPr/>
            </a:lvl4pPr>
            <a:lvl5pPr marL="1828754" indent="0">
              <a:buNone/>
              <a:defRPr/>
            </a:lvl5pPr>
          </a:lstStyle>
          <a:p>
            <a:pPr lvl="0"/>
            <a:r>
              <a:rPr lang="en-US"/>
              <a:t>Click to edit Master text styles</a:t>
            </a:r>
          </a:p>
        </p:txBody>
      </p:sp>
      <p:sp>
        <p:nvSpPr>
          <p:cNvPr id="23" name="Text Placeholder 19"/>
          <p:cNvSpPr>
            <a:spLocks noGrp="1"/>
          </p:cNvSpPr>
          <p:nvPr>
            <p:ph type="body" sz="quarter" idx="13"/>
          </p:nvPr>
        </p:nvSpPr>
        <p:spPr>
          <a:xfrm>
            <a:off x="8554536" y="2495017"/>
            <a:ext cx="2846387" cy="1093788"/>
          </a:xfrm>
        </p:spPr>
        <p:txBody>
          <a:bodyPr>
            <a:normAutofit/>
          </a:bodyPr>
          <a:lstStyle>
            <a:lvl1pPr marL="0" indent="0" algn="ctr">
              <a:lnSpc>
                <a:spcPct val="100000"/>
              </a:lnSpc>
              <a:buNone/>
              <a:defRPr lang="en-US" sz="1400" kern="1200" dirty="0">
                <a:solidFill>
                  <a:schemeClr val="bg2">
                    <a:lumMod val="50000"/>
                  </a:schemeClr>
                </a:solidFill>
                <a:latin typeface="+mn-lt"/>
                <a:ea typeface="Gotham Light" charset="0"/>
                <a:cs typeface="Gotham Light" charset="0"/>
              </a:defRPr>
            </a:lvl1pPr>
            <a:lvl2pPr marL="457189" indent="0">
              <a:buNone/>
              <a:defRPr/>
            </a:lvl2pPr>
            <a:lvl3pPr marL="914377" indent="0">
              <a:buNone/>
              <a:defRPr/>
            </a:lvl3pPr>
            <a:lvl4pPr marL="1371566" indent="0">
              <a:buNone/>
              <a:defRPr/>
            </a:lvl4pPr>
            <a:lvl5pPr marL="1828754" indent="0">
              <a:buNone/>
              <a:defRPr/>
            </a:lvl5pPr>
          </a:lstStyle>
          <a:p>
            <a:pPr lvl="0"/>
            <a:r>
              <a:rPr lang="en-US"/>
              <a:t>Click to edit Master text styles</a:t>
            </a:r>
          </a:p>
        </p:txBody>
      </p:sp>
      <p:sp>
        <p:nvSpPr>
          <p:cNvPr id="27" name="Text Placeholder 19"/>
          <p:cNvSpPr>
            <a:spLocks noGrp="1"/>
          </p:cNvSpPr>
          <p:nvPr>
            <p:ph type="body" sz="quarter" idx="14"/>
          </p:nvPr>
        </p:nvSpPr>
        <p:spPr>
          <a:xfrm>
            <a:off x="845427" y="4648829"/>
            <a:ext cx="2846387" cy="1093788"/>
          </a:xfrm>
        </p:spPr>
        <p:txBody>
          <a:bodyPr>
            <a:normAutofit/>
          </a:bodyPr>
          <a:lstStyle>
            <a:lvl1pPr marL="0" indent="0" algn="ctr">
              <a:lnSpc>
                <a:spcPct val="100000"/>
              </a:lnSpc>
              <a:buNone/>
              <a:defRPr lang="en-US" sz="1400" kern="1200" dirty="0">
                <a:solidFill>
                  <a:schemeClr val="bg2">
                    <a:lumMod val="50000"/>
                  </a:schemeClr>
                </a:solidFill>
                <a:latin typeface="+mn-lt"/>
                <a:ea typeface="Gotham Light" charset="0"/>
                <a:cs typeface="Gotham Light" charset="0"/>
              </a:defRPr>
            </a:lvl1pPr>
            <a:lvl2pPr marL="457189" indent="0">
              <a:buNone/>
              <a:defRPr/>
            </a:lvl2pPr>
            <a:lvl3pPr marL="914377" indent="0">
              <a:buNone/>
              <a:defRPr/>
            </a:lvl3pPr>
            <a:lvl4pPr marL="1371566" indent="0">
              <a:buNone/>
              <a:defRPr/>
            </a:lvl4pPr>
            <a:lvl5pPr marL="1828754" indent="0">
              <a:buNone/>
              <a:defRPr/>
            </a:lvl5pPr>
          </a:lstStyle>
          <a:p>
            <a:pPr lvl="0"/>
            <a:r>
              <a:rPr lang="en-US"/>
              <a:t>Click to edit Master text styles</a:t>
            </a:r>
          </a:p>
        </p:txBody>
      </p:sp>
      <p:sp>
        <p:nvSpPr>
          <p:cNvPr id="28" name="Text Placeholder 19"/>
          <p:cNvSpPr>
            <a:spLocks noGrp="1"/>
          </p:cNvSpPr>
          <p:nvPr>
            <p:ph type="body" sz="quarter" idx="15"/>
          </p:nvPr>
        </p:nvSpPr>
        <p:spPr>
          <a:xfrm>
            <a:off x="4777257" y="4648829"/>
            <a:ext cx="2846387" cy="1093788"/>
          </a:xfrm>
        </p:spPr>
        <p:txBody>
          <a:bodyPr>
            <a:normAutofit/>
          </a:bodyPr>
          <a:lstStyle>
            <a:lvl1pPr marL="0" indent="0" algn="ctr">
              <a:lnSpc>
                <a:spcPct val="100000"/>
              </a:lnSpc>
              <a:buNone/>
              <a:defRPr lang="en-US" sz="1400" kern="1200" dirty="0">
                <a:solidFill>
                  <a:schemeClr val="bg2">
                    <a:lumMod val="50000"/>
                  </a:schemeClr>
                </a:solidFill>
                <a:latin typeface="+mn-lt"/>
                <a:ea typeface="Gotham Light" charset="0"/>
                <a:cs typeface="Gotham Light" charset="0"/>
              </a:defRPr>
            </a:lvl1pPr>
            <a:lvl2pPr marL="457189" indent="0">
              <a:buNone/>
              <a:defRPr/>
            </a:lvl2pPr>
            <a:lvl3pPr marL="914377" indent="0">
              <a:buNone/>
              <a:defRPr/>
            </a:lvl3pPr>
            <a:lvl4pPr marL="1371566" indent="0">
              <a:buNone/>
              <a:defRPr/>
            </a:lvl4pPr>
            <a:lvl5pPr marL="1828754" indent="0">
              <a:buNone/>
              <a:defRPr/>
            </a:lvl5pPr>
          </a:lstStyle>
          <a:p>
            <a:pPr lvl="0"/>
            <a:r>
              <a:rPr lang="en-US"/>
              <a:t>Click to edit Master text styles</a:t>
            </a:r>
          </a:p>
        </p:txBody>
      </p:sp>
      <p:sp>
        <p:nvSpPr>
          <p:cNvPr id="29" name="Text Placeholder 19"/>
          <p:cNvSpPr>
            <a:spLocks noGrp="1"/>
          </p:cNvSpPr>
          <p:nvPr>
            <p:ph type="body" sz="quarter" idx="16"/>
          </p:nvPr>
        </p:nvSpPr>
        <p:spPr>
          <a:xfrm>
            <a:off x="8554536" y="4648829"/>
            <a:ext cx="2846387" cy="1093788"/>
          </a:xfrm>
        </p:spPr>
        <p:txBody>
          <a:bodyPr>
            <a:normAutofit/>
          </a:bodyPr>
          <a:lstStyle>
            <a:lvl1pPr marL="0" indent="0" algn="ctr">
              <a:lnSpc>
                <a:spcPct val="100000"/>
              </a:lnSpc>
              <a:buNone/>
              <a:defRPr lang="en-US" sz="1400" kern="1200" dirty="0">
                <a:solidFill>
                  <a:schemeClr val="bg2">
                    <a:lumMod val="50000"/>
                  </a:schemeClr>
                </a:solidFill>
                <a:latin typeface="+mn-lt"/>
                <a:ea typeface="Gotham Light" charset="0"/>
                <a:cs typeface="Gotham Light" charset="0"/>
              </a:defRPr>
            </a:lvl1pPr>
            <a:lvl2pPr marL="457189" indent="0">
              <a:buNone/>
              <a:defRPr/>
            </a:lvl2pPr>
            <a:lvl3pPr marL="914377" indent="0">
              <a:buNone/>
              <a:defRPr/>
            </a:lvl3pPr>
            <a:lvl4pPr marL="1371566" indent="0">
              <a:buNone/>
              <a:defRPr/>
            </a:lvl4pPr>
            <a:lvl5pPr marL="1828754" indent="0">
              <a:buNone/>
              <a:defRPr/>
            </a:lvl5pPr>
          </a:lstStyle>
          <a:p>
            <a:pPr lvl="0"/>
            <a:r>
              <a:rPr lang="en-US"/>
              <a:t>Click to edit Master text styles</a:t>
            </a:r>
          </a:p>
        </p:txBody>
      </p:sp>
    </p:spTree>
    <p:extLst>
      <p:ext uri="{BB962C8B-B14F-4D97-AF65-F5344CB8AC3E}">
        <p14:creationId xmlns:p14="http://schemas.microsoft.com/office/powerpoint/2010/main" val="119563937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Parallelogram 1">
            <a:extLst>
              <a:ext uri="{FF2B5EF4-FFF2-40B4-BE49-F238E27FC236}">
                <a16:creationId xmlns:a16="http://schemas.microsoft.com/office/drawing/2014/main" id="{ADC6CB67-963D-4E28-AEB7-3D8C880B7772}"/>
              </a:ext>
            </a:extLst>
          </p:cNvPr>
          <p:cNvSpPr/>
          <p:nvPr userDrawn="1"/>
        </p:nvSpPr>
        <p:spPr>
          <a:xfrm rot="5400000" flipH="1">
            <a:off x="5151930" y="-188164"/>
            <a:ext cx="1888141" cy="12255623"/>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5" name="Picture 4">
            <a:extLst>
              <a:ext uri="{FF2B5EF4-FFF2-40B4-BE49-F238E27FC236}">
                <a16:creationId xmlns:a16="http://schemas.microsoft.com/office/drawing/2014/main" id="{2A951662-3486-4A2C-AD81-A0C95C1B0F56}"/>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34452" b="36187"/>
          <a:stretch/>
        </p:blipFill>
        <p:spPr>
          <a:xfrm>
            <a:off x="10218462" y="6157164"/>
            <a:ext cx="2094593" cy="614992"/>
          </a:xfrm>
          <a:prstGeom prst="rect">
            <a:avLst/>
          </a:prstGeom>
        </p:spPr>
      </p:pic>
    </p:spTree>
    <p:extLst>
      <p:ext uri="{BB962C8B-B14F-4D97-AF65-F5344CB8AC3E}">
        <p14:creationId xmlns:p14="http://schemas.microsoft.com/office/powerpoint/2010/main" val="107447521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de">
    <p:spTree>
      <p:nvGrpSpPr>
        <p:cNvPr id="1" name=""/>
        <p:cNvGrpSpPr/>
        <p:nvPr/>
      </p:nvGrpSpPr>
      <p:grpSpPr>
        <a:xfrm>
          <a:off x="0" y="0"/>
          <a:ext cx="0" cy="0"/>
          <a:chOff x="0" y="0"/>
          <a:chExt cx="0" cy="0"/>
        </a:xfrm>
      </p:grpSpPr>
      <p:sp>
        <p:nvSpPr>
          <p:cNvPr id="8" name="Content Placeholder 2"/>
          <p:cNvSpPr>
            <a:spLocks noGrp="1"/>
          </p:cNvSpPr>
          <p:nvPr>
            <p:ph idx="1"/>
          </p:nvPr>
        </p:nvSpPr>
        <p:spPr>
          <a:xfrm>
            <a:off x="429371" y="1774839"/>
            <a:ext cx="10972800" cy="4380263"/>
          </a:xfrm>
          <a:prstGeom prst="rect">
            <a:avLst/>
          </a:prstGeom>
        </p:spPr>
        <p:txBody>
          <a:bodyPr>
            <a:normAutofit/>
          </a:bodyPr>
          <a:lstStyle>
            <a:lvl1pPr marL="0" indent="0">
              <a:buClr>
                <a:schemeClr val="accent3"/>
              </a:buClr>
              <a:buFontTx/>
              <a:buNone/>
              <a:defRPr sz="2667">
                <a:solidFill>
                  <a:schemeClr val="tx1"/>
                </a:solidFill>
                <a:latin typeface="Consolas"/>
                <a:cs typeface="Consolas"/>
              </a:defRPr>
            </a:lvl1pPr>
            <a:lvl2pPr marL="0" indent="0">
              <a:buClr>
                <a:schemeClr val="accent3"/>
              </a:buClr>
              <a:buFontTx/>
              <a:buNone/>
              <a:defRPr sz="2400">
                <a:solidFill>
                  <a:schemeClr val="tx1"/>
                </a:solidFill>
                <a:latin typeface="Consolas"/>
                <a:cs typeface="Consolas"/>
              </a:defRPr>
            </a:lvl2pPr>
            <a:lvl3pPr marL="393690" indent="0">
              <a:buClr>
                <a:schemeClr val="accent3"/>
              </a:buClr>
              <a:buFontTx/>
              <a:buNone/>
              <a:defRPr sz="2133">
                <a:solidFill>
                  <a:schemeClr val="tx1"/>
                </a:solidFill>
                <a:latin typeface="Consolas"/>
                <a:cs typeface="Consolas"/>
              </a:defRPr>
            </a:lvl3pPr>
            <a:lvl4pPr marL="772565" indent="0">
              <a:buClr>
                <a:schemeClr val="accent3"/>
              </a:buClr>
              <a:buFontTx/>
              <a:buNone/>
              <a:defRPr sz="2133">
                <a:solidFill>
                  <a:schemeClr val="tx1"/>
                </a:solidFill>
                <a:latin typeface="Consolas"/>
                <a:cs typeface="Consolas"/>
              </a:defRPr>
            </a:lvl4pPr>
            <a:lvl5pPr marL="1128156" indent="0">
              <a:buClr>
                <a:schemeClr val="accent3"/>
              </a:buClr>
              <a:buFontTx/>
              <a:buNone/>
              <a:defRPr sz="2133">
                <a:solidFill>
                  <a:schemeClr val="tx1"/>
                </a:solidFill>
                <a:latin typeface="Consolas"/>
                <a:cs typeface="Consolas"/>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itle 3"/>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3066253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C44F2BB7-8D42-4247-990D-5F593DDCF438}"/>
              </a:ext>
            </a:extLst>
          </p:cNvPr>
          <p:cNvSpPr/>
          <p:nvPr userDrawn="1"/>
        </p:nvSpPr>
        <p:spPr>
          <a:xfrm rot="5400000" flipH="1">
            <a:off x="5151930" y="-188164"/>
            <a:ext cx="1888141" cy="12255623"/>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4" name="Picture 3">
            <a:extLst>
              <a:ext uri="{FF2B5EF4-FFF2-40B4-BE49-F238E27FC236}">
                <a16:creationId xmlns:a16="http://schemas.microsoft.com/office/drawing/2014/main" id="{C8CB7BBE-DD26-43DC-9AF5-C7246BC86510}"/>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34452" b="36187"/>
          <a:stretch/>
        </p:blipFill>
        <p:spPr>
          <a:xfrm>
            <a:off x="10218462" y="6157164"/>
            <a:ext cx="2094593" cy="614992"/>
          </a:xfrm>
          <a:prstGeom prst="rect">
            <a:avLst/>
          </a:prstGeom>
        </p:spPr>
      </p:pic>
    </p:spTree>
    <p:extLst>
      <p:ext uri="{BB962C8B-B14F-4D97-AF65-F5344CB8AC3E}">
        <p14:creationId xmlns:p14="http://schemas.microsoft.com/office/powerpoint/2010/main" val="78114275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Blank Slide">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C44F2BB7-8D42-4247-990D-5F593DDCF438}"/>
              </a:ext>
            </a:extLst>
          </p:cNvPr>
          <p:cNvSpPr/>
          <p:nvPr userDrawn="1"/>
        </p:nvSpPr>
        <p:spPr>
          <a:xfrm rot="5400000" flipH="1">
            <a:off x="5151930" y="-188164"/>
            <a:ext cx="1888141" cy="12255623"/>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 name="Title 1">
            <a:extLst>
              <a:ext uri="{FF2B5EF4-FFF2-40B4-BE49-F238E27FC236}">
                <a16:creationId xmlns:a16="http://schemas.microsoft.com/office/drawing/2014/main" id="{305A96EE-A720-49D8-88DE-FBB53A51EE2B}"/>
              </a:ext>
            </a:extLst>
          </p:cNvPr>
          <p:cNvSpPr>
            <a:spLocks noGrp="1"/>
          </p:cNvSpPr>
          <p:nvPr>
            <p:ph type="title" hasCustomPrompt="1"/>
          </p:nvPr>
        </p:nvSpPr>
        <p:spPr>
          <a:xfrm>
            <a:off x="429371" y="334969"/>
            <a:ext cx="11306755" cy="817275"/>
          </a:xfrm>
        </p:spPr>
        <p:txBody>
          <a:bodyPr/>
          <a:lstStyle>
            <a:lvl1pPr>
              <a:defRPr/>
            </a:lvl1pPr>
          </a:lstStyle>
          <a:p>
            <a:r>
              <a:rPr lang="en-US" dirty="0"/>
              <a:t>Title here</a:t>
            </a:r>
          </a:p>
        </p:txBody>
      </p:sp>
      <p:pic>
        <p:nvPicPr>
          <p:cNvPr id="5" name="Picture 4">
            <a:extLst>
              <a:ext uri="{FF2B5EF4-FFF2-40B4-BE49-F238E27FC236}">
                <a16:creationId xmlns:a16="http://schemas.microsoft.com/office/drawing/2014/main" id="{DFB2ED91-9350-43CE-99B1-CB967C42460F}"/>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34452" b="36187"/>
          <a:stretch/>
        </p:blipFill>
        <p:spPr>
          <a:xfrm>
            <a:off x="10218462" y="6157164"/>
            <a:ext cx="2094593" cy="614992"/>
          </a:xfrm>
          <a:prstGeom prst="rect">
            <a:avLst/>
          </a:prstGeom>
        </p:spPr>
      </p:pic>
    </p:spTree>
    <p:extLst>
      <p:ext uri="{BB962C8B-B14F-4D97-AF65-F5344CB8AC3E}">
        <p14:creationId xmlns:p14="http://schemas.microsoft.com/office/powerpoint/2010/main" val="49543676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2_Section Title 1">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878771C-6637-DB44-AA2C-798BBBCB4814}"/>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 y="0"/>
            <a:ext cx="12223811" cy="6858000"/>
          </a:xfrm>
          <a:prstGeom prst="rect">
            <a:avLst/>
          </a:prstGeom>
          <a:solidFill>
            <a:schemeClr val="accent3"/>
          </a:solidFill>
        </p:spPr>
      </p:pic>
      <p:pic>
        <p:nvPicPr>
          <p:cNvPr id="4" name="Picture 3">
            <a:extLst>
              <a:ext uri="{FF2B5EF4-FFF2-40B4-BE49-F238E27FC236}">
                <a16:creationId xmlns:a16="http://schemas.microsoft.com/office/drawing/2014/main" id="{1B58DF1D-1267-470F-9798-65584B3CEA8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74" y="-1"/>
            <a:ext cx="12223039" cy="6876332"/>
          </a:xfrm>
          <a:prstGeom prst="rect">
            <a:avLst/>
          </a:prstGeom>
        </p:spPr>
      </p:pic>
      <p:pic>
        <p:nvPicPr>
          <p:cNvPr id="12" name="Picture 11">
            <a:extLst>
              <a:ext uri="{FF2B5EF4-FFF2-40B4-BE49-F238E27FC236}">
                <a16:creationId xmlns:a16="http://schemas.microsoft.com/office/drawing/2014/main" id="{A478FBAA-2888-634D-B92A-2B9FC024FB3F}"/>
              </a:ext>
            </a:extLst>
          </p:cNvPr>
          <p:cNvPicPr>
            <a:picLocks noChangeAspect="1"/>
          </p:cNvPicPr>
          <p:nvPr userDrawn="1"/>
        </p:nvPicPr>
        <p:blipFill rotWithShape="1">
          <a:blip r:embed="rId4" cstate="print">
            <a:alphaModFix amt="51000"/>
            <a:extLst>
              <a:ext uri="{28A0092B-C50C-407E-A947-70E740481C1C}">
                <a14:useLocalDpi xmlns:a14="http://schemas.microsoft.com/office/drawing/2010/main"/>
              </a:ext>
            </a:extLst>
          </a:blip>
          <a:srcRect r="21583"/>
          <a:stretch/>
        </p:blipFill>
        <p:spPr>
          <a:xfrm>
            <a:off x="8232121" y="579906"/>
            <a:ext cx="3991692" cy="5090341"/>
          </a:xfrm>
          <a:prstGeom prst="rect">
            <a:avLst/>
          </a:prstGeom>
        </p:spPr>
      </p:pic>
      <p:sp>
        <p:nvSpPr>
          <p:cNvPr id="8" name="Title 1"/>
          <p:cNvSpPr>
            <a:spLocks noGrp="1"/>
          </p:cNvSpPr>
          <p:nvPr>
            <p:ph type="ctrTitle" hasCustomPrompt="1"/>
          </p:nvPr>
        </p:nvSpPr>
        <p:spPr>
          <a:xfrm>
            <a:off x="547742" y="1338318"/>
            <a:ext cx="5927545" cy="942209"/>
          </a:xfrm>
          <a:prstGeom prst="rect">
            <a:avLst/>
          </a:prstGeom>
        </p:spPr>
        <p:txBody>
          <a:bodyPr vert="horz" lIns="91440" tIns="45720" rIns="91440" bIns="45720" rtlCol="0" anchor="b" anchorCtr="0">
            <a:noAutofit/>
          </a:bodyPr>
          <a:lstStyle>
            <a:lvl1pPr algn="l">
              <a:defRPr lang="en-US" sz="7200" b="0" i="0" dirty="0">
                <a:solidFill>
                  <a:schemeClr val="bg2"/>
                </a:solidFill>
                <a:latin typeface="Segoe UI Light" charset="0"/>
                <a:ea typeface="Segoe UI Light" charset="0"/>
                <a:cs typeface="Segoe UI Light" charset="0"/>
              </a:defRPr>
            </a:lvl1pPr>
          </a:lstStyle>
          <a:p>
            <a:pPr marL="0" lvl="0"/>
            <a:r>
              <a:rPr lang="en-CA" dirty="0"/>
              <a:t>Section Break</a:t>
            </a:r>
            <a:endParaRPr lang="en-US" dirty="0"/>
          </a:p>
        </p:txBody>
      </p:sp>
      <p:sp>
        <p:nvSpPr>
          <p:cNvPr id="2" name="Parallelogram 1">
            <a:extLst>
              <a:ext uri="{FF2B5EF4-FFF2-40B4-BE49-F238E27FC236}">
                <a16:creationId xmlns:a16="http://schemas.microsoft.com/office/drawing/2014/main" id="{C1A65FC1-100B-B44F-BE3D-AA9185B33F1C}"/>
              </a:ext>
            </a:extLst>
          </p:cNvPr>
          <p:cNvSpPr/>
          <p:nvPr userDrawn="1"/>
        </p:nvSpPr>
        <p:spPr>
          <a:xfrm rot="5400000" flipH="1">
            <a:off x="5239698" y="-126649"/>
            <a:ext cx="1758209" cy="12243176"/>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154349 w 1416106"/>
              <a:gd name="connsiteY0" fmla="*/ 8989111 h 9167860"/>
              <a:gd name="connsiteX1" fmla="*/ 0 w 1416106"/>
              <a:gd name="connsiteY1" fmla="*/ 0 h 9167860"/>
              <a:gd name="connsiteX2" fmla="*/ 1416106 w 1416106"/>
              <a:gd name="connsiteY2" fmla="*/ 23858 h 9167860"/>
              <a:gd name="connsiteX3" fmla="*/ 337122 w 1416106"/>
              <a:gd name="connsiteY3" fmla="*/ 9167860 h 9167860"/>
              <a:gd name="connsiteX4" fmla="*/ 154349 w 1416106"/>
              <a:gd name="connsiteY4" fmla="*/ 8989111 h 9167860"/>
              <a:gd name="connsiteX0" fmla="*/ 103697 w 1416106"/>
              <a:gd name="connsiteY0" fmla="*/ 9170012 h 9170012"/>
              <a:gd name="connsiteX1" fmla="*/ 0 w 1416106"/>
              <a:gd name="connsiteY1" fmla="*/ 0 h 9170012"/>
              <a:gd name="connsiteX2" fmla="*/ 1416106 w 1416106"/>
              <a:gd name="connsiteY2" fmla="*/ 23858 h 9170012"/>
              <a:gd name="connsiteX3" fmla="*/ 337122 w 1416106"/>
              <a:gd name="connsiteY3" fmla="*/ 9167860 h 9170012"/>
              <a:gd name="connsiteX4" fmla="*/ 103697 w 1416106"/>
              <a:gd name="connsiteY4" fmla="*/ 9170012 h 9170012"/>
              <a:gd name="connsiteX0" fmla="*/ 0 w 1312409"/>
              <a:gd name="connsiteY0" fmla="*/ 9170014 h 9170014"/>
              <a:gd name="connsiteX1" fmla="*/ 55493 w 1312409"/>
              <a:gd name="connsiteY1" fmla="*/ 0 h 9170014"/>
              <a:gd name="connsiteX2" fmla="*/ 1312409 w 1312409"/>
              <a:gd name="connsiteY2" fmla="*/ 23860 h 9170014"/>
              <a:gd name="connsiteX3" fmla="*/ 233425 w 1312409"/>
              <a:gd name="connsiteY3" fmla="*/ 9167862 h 9170014"/>
              <a:gd name="connsiteX4" fmla="*/ 0 w 1312409"/>
              <a:gd name="connsiteY4" fmla="*/ 9170014 h 9170014"/>
              <a:gd name="connsiteX0" fmla="*/ 0 w 1312409"/>
              <a:gd name="connsiteY0" fmla="*/ 9162778 h 9162778"/>
              <a:gd name="connsiteX1" fmla="*/ 12078 w 1312409"/>
              <a:gd name="connsiteY1" fmla="*/ 0 h 9162778"/>
              <a:gd name="connsiteX2" fmla="*/ 1312409 w 1312409"/>
              <a:gd name="connsiteY2" fmla="*/ 16624 h 9162778"/>
              <a:gd name="connsiteX3" fmla="*/ 233425 w 1312409"/>
              <a:gd name="connsiteY3" fmla="*/ 9160626 h 9162778"/>
              <a:gd name="connsiteX4" fmla="*/ 0 w 1312409"/>
              <a:gd name="connsiteY4" fmla="*/ 9162778 h 9162778"/>
              <a:gd name="connsiteX0" fmla="*/ 2394 w 1314803"/>
              <a:gd name="connsiteY0" fmla="*/ 9155544 h 9155544"/>
              <a:gd name="connsiteX1" fmla="*/ 0 w 1314803"/>
              <a:gd name="connsiteY1" fmla="*/ 0 h 9155544"/>
              <a:gd name="connsiteX2" fmla="*/ 1314803 w 1314803"/>
              <a:gd name="connsiteY2" fmla="*/ 9390 h 9155544"/>
              <a:gd name="connsiteX3" fmla="*/ 235819 w 1314803"/>
              <a:gd name="connsiteY3" fmla="*/ 9153392 h 9155544"/>
              <a:gd name="connsiteX4" fmla="*/ 2394 w 1314803"/>
              <a:gd name="connsiteY4" fmla="*/ 9155544 h 9155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4803" h="9155544">
                <a:moveTo>
                  <a:pt x="2394" y="9155544"/>
                </a:moveTo>
                <a:lnTo>
                  <a:pt x="0" y="0"/>
                </a:lnTo>
                <a:lnTo>
                  <a:pt x="1314803" y="9390"/>
                </a:lnTo>
                <a:lnTo>
                  <a:pt x="235819" y="9153392"/>
                </a:lnTo>
                <a:lnTo>
                  <a:pt x="2394" y="9155544"/>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11" name="Picture 10">
            <a:extLst>
              <a:ext uri="{FF2B5EF4-FFF2-40B4-BE49-F238E27FC236}">
                <a16:creationId xmlns:a16="http://schemas.microsoft.com/office/drawing/2014/main" id="{B1E3F8EB-3DFB-4ABD-A441-0DC32EA1C8B9}"/>
              </a:ext>
            </a:extLst>
          </p:cNvPr>
          <p:cNvPicPr>
            <a:picLocks noChangeAspect="1"/>
          </p:cNvPicPr>
          <p:nvPr userDrawn="1"/>
        </p:nvPicPr>
        <p:blipFill rotWithShape="1">
          <a:blip r:embed="rId5" cstate="print">
            <a:extLst>
              <a:ext uri="{28A0092B-C50C-407E-A947-70E740481C1C}">
                <a14:useLocalDpi xmlns:a14="http://schemas.microsoft.com/office/drawing/2010/main" val="0"/>
              </a:ext>
            </a:extLst>
          </a:blip>
          <a:srcRect l="8858" t="35400" r="8863" b="35672"/>
          <a:stretch/>
        </p:blipFill>
        <p:spPr>
          <a:xfrm>
            <a:off x="10410757" y="6175687"/>
            <a:ext cx="1694772" cy="595847"/>
          </a:xfrm>
          <a:prstGeom prst="rect">
            <a:avLst/>
          </a:prstGeom>
        </p:spPr>
      </p:pic>
    </p:spTree>
    <p:extLst>
      <p:ext uri="{BB962C8B-B14F-4D97-AF65-F5344CB8AC3E}">
        <p14:creationId xmlns:p14="http://schemas.microsoft.com/office/powerpoint/2010/main" val="30276323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1" y="4589465"/>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F1B7059-9994-452B-97D3-B9424BDCF679}" type="datetimeFigureOut">
              <a:rPr lang="en-US" smtClean="0"/>
              <a:t>8/5/2020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89938634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3_Section Title 1">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878771C-6637-DB44-AA2C-798BBBCB4814}"/>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 y="0"/>
            <a:ext cx="12223811" cy="6858000"/>
          </a:xfrm>
          <a:prstGeom prst="rect">
            <a:avLst/>
          </a:prstGeom>
          <a:solidFill>
            <a:schemeClr val="accent3"/>
          </a:solidFill>
        </p:spPr>
      </p:pic>
      <p:pic>
        <p:nvPicPr>
          <p:cNvPr id="4" name="Picture 3">
            <a:extLst>
              <a:ext uri="{FF2B5EF4-FFF2-40B4-BE49-F238E27FC236}">
                <a16:creationId xmlns:a16="http://schemas.microsoft.com/office/drawing/2014/main" id="{1B58DF1D-1267-470F-9798-65584B3CEA8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74" y="-1"/>
            <a:ext cx="12223039" cy="6876332"/>
          </a:xfrm>
          <a:prstGeom prst="rect">
            <a:avLst/>
          </a:prstGeom>
        </p:spPr>
      </p:pic>
      <p:pic>
        <p:nvPicPr>
          <p:cNvPr id="12" name="Picture 11">
            <a:extLst>
              <a:ext uri="{FF2B5EF4-FFF2-40B4-BE49-F238E27FC236}">
                <a16:creationId xmlns:a16="http://schemas.microsoft.com/office/drawing/2014/main" id="{A478FBAA-2888-634D-B92A-2B9FC024FB3F}"/>
              </a:ext>
            </a:extLst>
          </p:cNvPr>
          <p:cNvPicPr>
            <a:picLocks noChangeAspect="1"/>
          </p:cNvPicPr>
          <p:nvPr userDrawn="1"/>
        </p:nvPicPr>
        <p:blipFill rotWithShape="1">
          <a:blip r:embed="rId4" cstate="print">
            <a:alphaModFix amt="51000"/>
            <a:extLst>
              <a:ext uri="{28A0092B-C50C-407E-A947-70E740481C1C}">
                <a14:useLocalDpi xmlns:a14="http://schemas.microsoft.com/office/drawing/2010/main"/>
              </a:ext>
            </a:extLst>
          </a:blip>
          <a:srcRect r="21583"/>
          <a:stretch/>
        </p:blipFill>
        <p:spPr>
          <a:xfrm>
            <a:off x="8232121" y="579906"/>
            <a:ext cx="3991692" cy="5090341"/>
          </a:xfrm>
          <a:prstGeom prst="rect">
            <a:avLst/>
          </a:prstGeom>
        </p:spPr>
      </p:pic>
      <p:sp>
        <p:nvSpPr>
          <p:cNvPr id="8" name="Title 1"/>
          <p:cNvSpPr>
            <a:spLocks noGrp="1"/>
          </p:cNvSpPr>
          <p:nvPr>
            <p:ph type="ctrTitle" hasCustomPrompt="1"/>
          </p:nvPr>
        </p:nvSpPr>
        <p:spPr>
          <a:xfrm>
            <a:off x="547742" y="1338318"/>
            <a:ext cx="5927545" cy="942209"/>
          </a:xfrm>
          <a:prstGeom prst="rect">
            <a:avLst/>
          </a:prstGeom>
        </p:spPr>
        <p:txBody>
          <a:bodyPr vert="horz" lIns="91440" tIns="45720" rIns="91440" bIns="45720" rtlCol="0" anchor="b" anchorCtr="0">
            <a:noAutofit/>
          </a:bodyPr>
          <a:lstStyle>
            <a:lvl1pPr algn="l">
              <a:defRPr lang="en-US" sz="7200" b="0" i="0" dirty="0">
                <a:solidFill>
                  <a:schemeClr val="bg2"/>
                </a:solidFill>
                <a:latin typeface="Segoe UI Light" charset="0"/>
                <a:ea typeface="Segoe UI Light" charset="0"/>
                <a:cs typeface="Segoe UI Light" charset="0"/>
              </a:defRPr>
            </a:lvl1pPr>
          </a:lstStyle>
          <a:p>
            <a:pPr marL="0" lvl="0"/>
            <a:r>
              <a:rPr lang="en-CA" dirty="0"/>
              <a:t>Questions?</a:t>
            </a:r>
            <a:endParaRPr lang="en-US" dirty="0"/>
          </a:p>
        </p:txBody>
      </p:sp>
      <p:sp>
        <p:nvSpPr>
          <p:cNvPr id="2" name="Parallelogram 1">
            <a:extLst>
              <a:ext uri="{FF2B5EF4-FFF2-40B4-BE49-F238E27FC236}">
                <a16:creationId xmlns:a16="http://schemas.microsoft.com/office/drawing/2014/main" id="{C1A65FC1-100B-B44F-BE3D-AA9185B33F1C}"/>
              </a:ext>
            </a:extLst>
          </p:cNvPr>
          <p:cNvSpPr/>
          <p:nvPr userDrawn="1"/>
        </p:nvSpPr>
        <p:spPr>
          <a:xfrm rot="5400000" flipH="1">
            <a:off x="5239698" y="-126649"/>
            <a:ext cx="1758209" cy="12243176"/>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154349 w 1416106"/>
              <a:gd name="connsiteY0" fmla="*/ 8989111 h 9167860"/>
              <a:gd name="connsiteX1" fmla="*/ 0 w 1416106"/>
              <a:gd name="connsiteY1" fmla="*/ 0 h 9167860"/>
              <a:gd name="connsiteX2" fmla="*/ 1416106 w 1416106"/>
              <a:gd name="connsiteY2" fmla="*/ 23858 h 9167860"/>
              <a:gd name="connsiteX3" fmla="*/ 337122 w 1416106"/>
              <a:gd name="connsiteY3" fmla="*/ 9167860 h 9167860"/>
              <a:gd name="connsiteX4" fmla="*/ 154349 w 1416106"/>
              <a:gd name="connsiteY4" fmla="*/ 8989111 h 9167860"/>
              <a:gd name="connsiteX0" fmla="*/ 103697 w 1416106"/>
              <a:gd name="connsiteY0" fmla="*/ 9170012 h 9170012"/>
              <a:gd name="connsiteX1" fmla="*/ 0 w 1416106"/>
              <a:gd name="connsiteY1" fmla="*/ 0 h 9170012"/>
              <a:gd name="connsiteX2" fmla="*/ 1416106 w 1416106"/>
              <a:gd name="connsiteY2" fmla="*/ 23858 h 9170012"/>
              <a:gd name="connsiteX3" fmla="*/ 337122 w 1416106"/>
              <a:gd name="connsiteY3" fmla="*/ 9167860 h 9170012"/>
              <a:gd name="connsiteX4" fmla="*/ 103697 w 1416106"/>
              <a:gd name="connsiteY4" fmla="*/ 9170012 h 9170012"/>
              <a:gd name="connsiteX0" fmla="*/ 0 w 1312409"/>
              <a:gd name="connsiteY0" fmla="*/ 9170014 h 9170014"/>
              <a:gd name="connsiteX1" fmla="*/ 55493 w 1312409"/>
              <a:gd name="connsiteY1" fmla="*/ 0 h 9170014"/>
              <a:gd name="connsiteX2" fmla="*/ 1312409 w 1312409"/>
              <a:gd name="connsiteY2" fmla="*/ 23860 h 9170014"/>
              <a:gd name="connsiteX3" fmla="*/ 233425 w 1312409"/>
              <a:gd name="connsiteY3" fmla="*/ 9167862 h 9170014"/>
              <a:gd name="connsiteX4" fmla="*/ 0 w 1312409"/>
              <a:gd name="connsiteY4" fmla="*/ 9170014 h 9170014"/>
              <a:gd name="connsiteX0" fmla="*/ 0 w 1312409"/>
              <a:gd name="connsiteY0" fmla="*/ 9162778 h 9162778"/>
              <a:gd name="connsiteX1" fmla="*/ 12078 w 1312409"/>
              <a:gd name="connsiteY1" fmla="*/ 0 h 9162778"/>
              <a:gd name="connsiteX2" fmla="*/ 1312409 w 1312409"/>
              <a:gd name="connsiteY2" fmla="*/ 16624 h 9162778"/>
              <a:gd name="connsiteX3" fmla="*/ 233425 w 1312409"/>
              <a:gd name="connsiteY3" fmla="*/ 9160626 h 9162778"/>
              <a:gd name="connsiteX4" fmla="*/ 0 w 1312409"/>
              <a:gd name="connsiteY4" fmla="*/ 9162778 h 9162778"/>
              <a:gd name="connsiteX0" fmla="*/ 2394 w 1314803"/>
              <a:gd name="connsiteY0" fmla="*/ 9155544 h 9155544"/>
              <a:gd name="connsiteX1" fmla="*/ 0 w 1314803"/>
              <a:gd name="connsiteY1" fmla="*/ 0 h 9155544"/>
              <a:gd name="connsiteX2" fmla="*/ 1314803 w 1314803"/>
              <a:gd name="connsiteY2" fmla="*/ 9390 h 9155544"/>
              <a:gd name="connsiteX3" fmla="*/ 235819 w 1314803"/>
              <a:gd name="connsiteY3" fmla="*/ 9153392 h 9155544"/>
              <a:gd name="connsiteX4" fmla="*/ 2394 w 1314803"/>
              <a:gd name="connsiteY4" fmla="*/ 9155544 h 9155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4803" h="9155544">
                <a:moveTo>
                  <a:pt x="2394" y="9155544"/>
                </a:moveTo>
                <a:lnTo>
                  <a:pt x="0" y="0"/>
                </a:lnTo>
                <a:lnTo>
                  <a:pt x="1314803" y="9390"/>
                </a:lnTo>
                <a:lnTo>
                  <a:pt x="235819" y="9153392"/>
                </a:lnTo>
                <a:lnTo>
                  <a:pt x="2394" y="9155544"/>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9" name="Picture 8">
            <a:extLst>
              <a:ext uri="{FF2B5EF4-FFF2-40B4-BE49-F238E27FC236}">
                <a16:creationId xmlns:a16="http://schemas.microsoft.com/office/drawing/2014/main" id="{FBF67A23-312C-4681-9127-9941E413043D}"/>
              </a:ext>
            </a:extLst>
          </p:cNvPr>
          <p:cNvPicPr>
            <a:picLocks noChangeAspect="1"/>
          </p:cNvPicPr>
          <p:nvPr userDrawn="1"/>
        </p:nvPicPr>
        <p:blipFill rotWithShape="1">
          <a:blip r:embed="rId5" cstate="print">
            <a:extLst>
              <a:ext uri="{28A0092B-C50C-407E-A947-70E740481C1C}">
                <a14:useLocalDpi xmlns:a14="http://schemas.microsoft.com/office/drawing/2010/main" val="0"/>
              </a:ext>
            </a:extLst>
          </a:blip>
          <a:srcRect l="8858" t="35400" r="8863" b="35672"/>
          <a:stretch/>
        </p:blipFill>
        <p:spPr>
          <a:xfrm>
            <a:off x="10410757" y="6175687"/>
            <a:ext cx="1694772" cy="595847"/>
          </a:xfrm>
          <a:prstGeom prst="rect">
            <a:avLst/>
          </a:prstGeom>
        </p:spPr>
      </p:pic>
    </p:spTree>
    <p:extLst>
      <p:ext uri="{BB962C8B-B14F-4D97-AF65-F5344CB8AC3E}">
        <p14:creationId xmlns:p14="http://schemas.microsoft.com/office/powerpoint/2010/main" val="15055712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Questions Dar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Parallelogram 1">
            <a:extLst>
              <a:ext uri="{FF2B5EF4-FFF2-40B4-BE49-F238E27FC236}">
                <a16:creationId xmlns:a16="http://schemas.microsoft.com/office/drawing/2014/main" id="{554C47E5-A875-4A65-9B27-BDEA73321620}"/>
              </a:ext>
            </a:extLst>
          </p:cNvPr>
          <p:cNvSpPr/>
          <p:nvPr userDrawn="1"/>
        </p:nvSpPr>
        <p:spPr>
          <a:xfrm rot="5400000" flipH="1">
            <a:off x="5239698" y="-126649"/>
            <a:ext cx="1758209" cy="12243176"/>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154349 w 1416106"/>
              <a:gd name="connsiteY0" fmla="*/ 8989111 h 9167860"/>
              <a:gd name="connsiteX1" fmla="*/ 0 w 1416106"/>
              <a:gd name="connsiteY1" fmla="*/ 0 h 9167860"/>
              <a:gd name="connsiteX2" fmla="*/ 1416106 w 1416106"/>
              <a:gd name="connsiteY2" fmla="*/ 23858 h 9167860"/>
              <a:gd name="connsiteX3" fmla="*/ 337122 w 1416106"/>
              <a:gd name="connsiteY3" fmla="*/ 9167860 h 9167860"/>
              <a:gd name="connsiteX4" fmla="*/ 154349 w 1416106"/>
              <a:gd name="connsiteY4" fmla="*/ 8989111 h 9167860"/>
              <a:gd name="connsiteX0" fmla="*/ 103697 w 1416106"/>
              <a:gd name="connsiteY0" fmla="*/ 9170012 h 9170012"/>
              <a:gd name="connsiteX1" fmla="*/ 0 w 1416106"/>
              <a:gd name="connsiteY1" fmla="*/ 0 h 9170012"/>
              <a:gd name="connsiteX2" fmla="*/ 1416106 w 1416106"/>
              <a:gd name="connsiteY2" fmla="*/ 23858 h 9170012"/>
              <a:gd name="connsiteX3" fmla="*/ 337122 w 1416106"/>
              <a:gd name="connsiteY3" fmla="*/ 9167860 h 9170012"/>
              <a:gd name="connsiteX4" fmla="*/ 103697 w 1416106"/>
              <a:gd name="connsiteY4" fmla="*/ 9170012 h 9170012"/>
              <a:gd name="connsiteX0" fmla="*/ 0 w 1312409"/>
              <a:gd name="connsiteY0" fmla="*/ 9170014 h 9170014"/>
              <a:gd name="connsiteX1" fmla="*/ 55493 w 1312409"/>
              <a:gd name="connsiteY1" fmla="*/ 0 h 9170014"/>
              <a:gd name="connsiteX2" fmla="*/ 1312409 w 1312409"/>
              <a:gd name="connsiteY2" fmla="*/ 23860 h 9170014"/>
              <a:gd name="connsiteX3" fmla="*/ 233425 w 1312409"/>
              <a:gd name="connsiteY3" fmla="*/ 9167862 h 9170014"/>
              <a:gd name="connsiteX4" fmla="*/ 0 w 1312409"/>
              <a:gd name="connsiteY4" fmla="*/ 9170014 h 9170014"/>
              <a:gd name="connsiteX0" fmla="*/ 0 w 1312409"/>
              <a:gd name="connsiteY0" fmla="*/ 9162778 h 9162778"/>
              <a:gd name="connsiteX1" fmla="*/ 12078 w 1312409"/>
              <a:gd name="connsiteY1" fmla="*/ 0 h 9162778"/>
              <a:gd name="connsiteX2" fmla="*/ 1312409 w 1312409"/>
              <a:gd name="connsiteY2" fmla="*/ 16624 h 9162778"/>
              <a:gd name="connsiteX3" fmla="*/ 233425 w 1312409"/>
              <a:gd name="connsiteY3" fmla="*/ 9160626 h 9162778"/>
              <a:gd name="connsiteX4" fmla="*/ 0 w 1312409"/>
              <a:gd name="connsiteY4" fmla="*/ 9162778 h 9162778"/>
              <a:gd name="connsiteX0" fmla="*/ 2394 w 1314803"/>
              <a:gd name="connsiteY0" fmla="*/ 9155544 h 9155544"/>
              <a:gd name="connsiteX1" fmla="*/ 0 w 1314803"/>
              <a:gd name="connsiteY1" fmla="*/ 0 h 9155544"/>
              <a:gd name="connsiteX2" fmla="*/ 1314803 w 1314803"/>
              <a:gd name="connsiteY2" fmla="*/ 9390 h 9155544"/>
              <a:gd name="connsiteX3" fmla="*/ 235819 w 1314803"/>
              <a:gd name="connsiteY3" fmla="*/ 9153392 h 9155544"/>
              <a:gd name="connsiteX4" fmla="*/ 2394 w 1314803"/>
              <a:gd name="connsiteY4" fmla="*/ 9155544 h 9155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4803" h="9155544">
                <a:moveTo>
                  <a:pt x="2394" y="9155544"/>
                </a:moveTo>
                <a:lnTo>
                  <a:pt x="0" y="0"/>
                </a:lnTo>
                <a:lnTo>
                  <a:pt x="1314803" y="9390"/>
                </a:lnTo>
                <a:lnTo>
                  <a:pt x="235819" y="9153392"/>
                </a:lnTo>
                <a:lnTo>
                  <a:pt x="2394" y="9155544"/>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8" name="Picture 7">
            <a:extLst>
              <a:ext uri="{FF2B5EF4-FFF2-40B4-BE49-F238E27FC236}">
                <a16:creationId xmlns:a16="http://schemas.microsoft.com/office/drawing/2014/main" id="{F5A84B34-3F96-4B87-960D-71665890332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395166" y="-815658"/>
            <a:ext cx="7452905" cy="7452905"/>
          </a:xfrm>
          <a:prstGeom prst="rect">
            <a:avLst/>
          </a:prstGeom>
        </p:spPr>
      </p:pic>
      <p:sp>
        <p:nvSpPr>
          <p:cNvPr id="4" name="Rectangle 3">
            <a:extLst>
              <a:ext uri="{FF2B5EF4-FFF2-40B4-BE49-F238E27FC236}">
                <a16:creationId xmlns:a16="http://schemas.microsoft.com/office/drawing/2014/main" id="{145BE116-EC7C-4E0A-9665-B944B994EB51}"/>
              </a:ext>
            </a:extLst>
          </p:cNvPr>
          <p:cNvSpPr/>
          <p:nvPr userDrawn="1"/>
        </p:nvSpPr>
        <p:spPr>
          <a:xfrm>
            <a:off x="5508017" y="6291453"/>
            <a:ext cx="6716028" cy="5878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400"/>
          </a:p>
        </p:txBody>
      </p:sp>
    </p:spTree>
    <p:extLst>
      <p:ext uri="{BB962C8B-B14F-4D97-AF65-F5344CB8AC3E}">
        <p14:creationId xmlns:p14="http://schemas.microsoft.com/office/powerpoint/2010/main" val="183511550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Explore PASS">
    <p:spTree>
      <p:nvGrpSpPr>
        <p:cNvPr id="1" name=""/>
        <p:cNvGrpSpPr/>
        <p:nvPr/>
      </p:nvGrpSpPr>
      <p:grpSpPr>
        <a:xfrm>
          <a:off x="0" y="0"/>
          <a:ext cx="0" cy="0"/>
          <a:chOff x="0" y="0"/>
          <a:chExt cx="0" cy="0"/>
        </a:xfrm>
      </p:grpSpPr>
      <p:sp>
        <p:nvSpPr>
          <p:cNvPr id="55" name="Parallelogram 53">
            <a:extLst>
              <a:ext uri="{FF2B5EF4-FFF2-40B4-BE49-F238E27FC236}">
                <a16:creationId xmlns:a16="http://schemas.microsoft.com/office/drawing/2014/main" id="{F81D10A2-6548-A247-B1CE-91A23F5CA139}"/>
              </a:ext>
            </a:extLst>
          </p:cNvPr>
          <p:cNvSpPr/>
          <p:nvPr userDrawn="1"/>
        </p:nvSpPr>
        <p:spPr>
          <a:xfrm rot="10800000" flipV="1">
            <a:off x="-102353" y="-38209"/>
            <a:ext cx="4509149" cy="6946413"/>
          </a:xfrm>
          <a:custGeom>
            <a:avLst/>
            <a:gdLst>
              <a:gd name="connsiteX0" fmla="*/ 0 w 7211832"/>
              <a:gd name="connsiteY0" fmla="*/ 5143500 h 5143500"/>
              <a:gd name="connsiteX1" fmla="*/ 2747195 w 7211832"/>
              <a:gd name="connsiteY1" fmla="*/ 0 h 5143500"/>
              <a:gd name="connsiteX2" fmla="*/ 7211832 w 7211832"/>
              <a:gd name="connsiteY2" fmla="*/ 0 h 5143500"/>
              <a:gd name="connsiteX3" fmla="*/ 4464637 w 7211832"/>
              <a:gd name="connsiteY3" fmla="*/ 5143500 h 5143500"/>
              <a:gd name="connsiteX4" fmla="*/ 0 w 7211832"/>
              <a:gd name="connsiteY4" fmla="*/ 5143500 h 5143500"/>
              <a:gd name="connsiteX0" fmla="*/ 0 w 5249218"/>
              <a:gd name="connsiteY0" fmla="*/ 5143500 h 5143500"/>
              <a:gd name="connsiteX1" fmla="*/ 2747195 w 5249218"/>
              <a:gd name="connsiteY1" fmla="*/ 0 h 5143500"/>
              <a:gd name="connsiteX2" fmla="*/ 5249218 w 5249218"/>
              <a:gd name="connsiteY2" fmla="*/ 0 h 5143500"/>
              <a:gd name="connsiteX3" fmla="*/ 4464637 w 5249218"/>
              <a:gd name="connsiteY3" fmla="*/ 5143500 h 5143500"/>
              <a:gd name="connsiteX4" fmla="*/ 0 w 5249218"/>
              <a:gd name="connsiteY4" fmla="*/ 5143500 h 5143500"/>
              <a:gd name="connsiteX0" fmla="*/ 0 w 5472242"/>
              <a:gd name="connsiteY0" fmla="*/ 5143500 h 5143500"/>
              <a:gd name="connsiteX1" fmla="*/ 2747195 w 5472242"/>
              <a:gd name="connsiteY1" fmla="*/ 0 h 5143500"/>
              <a:gd name="connsiteX2" fmla="*/ 5472242 w 5472242"/>
              <a:gd name="connsiteY2" fmla="*/ 7434 h 5143500"/>
              <a:gd name="connsiteX3" fmla="*/ 4464637 w 5472242"/>
              <a:gd name="connsiteY3" fmla="*/ 5143500 h 5143500"/>
              <a:gd name="connsiteX4" fmla="*/ 0 w 5472242"/>
              <a:gd name="connsiteY4" fmla="*/ 5143500 h 5143500"/>
              <a:gd name="connsiteX0" fmla="*/ 0 w 5472242"/>
              <a:gd name="connsiteY0" fmla="*/ 5143500 h 5165803"/>
              <a:gd name="connsiteX1" fmla="*/ 2747195 w 5472242"/>
              <a:gd name="connsiteY1" fmla="*/ 0 h 5165803"/>
              <a:gd name="connsiteX2" fmla="*/ 5472242 w 5472242"/>
              <a:gd name="connsiteY2" fmla="*/ 7434 h 5165803"/>
              <a:gd name="connsiteX3" fmla="*/ 5468246 w 5472242"/>
              <a:gd name="connsiteY3" fmla="*/ 5165803 h 5165803"/>
              <a:gd name="connsiteX4" fmla="*/ 0 w 5472242"/>
              <a:gd name="connsiteY4" fmla="*/ 5143500 h 5165803"/>
              <a:gd name="connsiteX0" fmla="*/ 0 w 5472242"/>
              <a:gd name="connsiteY0" fmla="*/ 5143500 h 5143500"/>
              <a:gd name="connsiteX1" fmla="*/ 2747195 w 5472242"/>
              <a:gd name="connsiteY1" fmla="*/ 0 h 5143500"/>
              <a:gd name="connsiteX2" fmla="*/ 5472242 w 5472242"/>
              <a:gd name="connsiteY2" fmla="*/ 7434 h 5143500"/>
              <a:gd name="connsiteX3" fmla="*/ 3698919 w 5472242"/>
              <a:gd name="connsiteY3" fmla="*/ 4942779 h 5143500"/>
              <a:gd name="connsiteX4" fmla="*/ 0 w 5472242"/>
              <a:gd name="connsiteY4" fmla="*/ 5143500 h 5143500"/>
              <a:gd name="connsiteX0" fmla="*/ 0 w 5472242"/>
              <a:gd name="connsiteY0" fmla="*/ 5143500 h 5150935"/>
              <a:gd name="connsiteX1" fmla="*/ 2747195 w 5472242"/>
              <a:gd name="connsiteY1" fmla="*/ 0 h 5150935"/>
              <a:gd name="connsiteX2" fmla="*/ 5472242 w 5472242"/>
              <a:gd name="connsiteY2" fmla="*/ 7434 h 5150935"/>
              <a:gd name="connsiteX3" fmla="*/ 4301085 w 5472242"/>
              <a:gd name="connsiteY3" fmla="*/ 5150935 h 5150935"/>
              <a:gd name="connsiteX4" fmla="*/ 0 w 5472242"/>
              <a:gd name="connsiteY4" fmla="*/ 5143500 h 5150935"/>
              <a:gd name="connsiteX0" fmla="*/ 0 w 4728828"/>
              <a:gd name="connsiteY0" fmla="*/ 5143500 h 5150935"/>
              <a:gd name="connsiteX1" fmla="*/ 2747195 w 4728828"/>
              <a:gd name="connsiteY1" fmla="*/ 0 h 5150935"/>
              <a:gd name="connsiteX2" fmla="*/ 4728828 w 4728828"/>
              <a:gd name="connsiteY2" fmla="*/ 223024 h 5150935"/>
              <a:gd name="connsiteX3" fmla="*/ 4301085 w 4728828"/>
              <a:gd name="connsiteY3" fmla="*/ 5150935 h 5150935"/>
              <a:gd name="connsiteX4" fmla="*/ 0 w 4728828"/>
              <a:gd name="connsiteY4" fmla="*/ 5143500 h 5150935"/>
              <a:gd name="connsiteX0" fmla="*/ 0 w 4342253"/>
              <a:gd name="connsiteY0" fmla="*/ 5173237 h 5180672"/>
              <a:gd name="connsiteX1" fmla="*/ 2747195 w 4342253"/>
              <a:gd name="connsiteY1" fmla="*/ 29737 h 5180672"/>
              <a:gd name="connsiteX2" fmla="*/ 4342253 w 4342253"/>
              <a:gd name="connsiteY2" fmla="*/ 0 h 5180672"/>
              <a:gd name="connsiteX3" fmla="*/ 4301085 w 4342253"/>
              <a:gd name="connsiteY3" fmla="*/ 5180672 h 5180672"/>
              <a:gd name="connsiteX4" fmla="*/ 0 w 4342253"/>
              <a:gd name="connsiteY4" fmla="*/ 5173237 h 5180672"/>
              <a:gd name="connsiteX0" fmla="*/ 0 w 4342253"/>
              <a:gd name="connsiteY0" fmla="*/ 6618452 h 6625887"/>
              <a:gd name="connsiteX1" fmla="*/ 3531945 w 4342253"/>
              <a:gd name="connsiteY1" fmla="*/ 0 h 6625887"/>
              <a:gd name="connsiteX2" fmla="*/ 4342253 w 4342253"/>
              <a:gd name="connsiteY2" fmla="*/ 1445215 h 6625887"/>
              <a:gd name="connsiteX3" fmla="*/ 4301085 w 4342253"/>
              <a:gd name="connsiteY3" fmla="*/ 6625887 h 6625887"/>
              <a:gd name="connsiteX4" fmla="*/ 0 w 4342253"/>
              <a:gd name="connsiteY4" fmla="*/ 6618452 h 6625887"/>
              <a:gd name="connsiteX0" fmla="*/ 0 w 4301085"/>
              <a:gd name="connsiteY0" fmla="*/ 6618452 h 6625887"/>
              <a:gd name="connsiteX1" fmla="*/ 3531945 w 4301085"/>
              <a:gd name="connsiteY1" fmla="*/ 0 h 6625887"/>
              <a:gd name="connsiteX2" fmla="*/ 4228795 w 4301085"/>
              <a:gd name="connsiteY2" fmla="*/ 8082 h 6625887"/>
              <a:gd name="connsiteX3" fmla="*/ 4301085 w 4301085"/>
              <a:gd name="connsiteY3" fmla="*/ 6625887 h 6625887"/>
              <a:gd name="connsiteX4" fmla="*/ 0 w 4301085"/>
              <a:gd name="connsiteY4" fmla="*/ 6618452 h 66258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01085" h="6625887">
                <a:moveTo>
                  <a:pt x="0" y="6618452"/>
                </a:moveTo>
                <a:lnTo>
                  <a:pt x="3531945" y="0"/>
                </a:lnTo>
                <a:lnTo>
                  <a:pt x="4228795" y="8082"/>
                </a:lnTo>
                <a:lnTo>
                  <a:pt x="4301085" y="6625887"/>
                </a:lnTo>
                <a:lnTo>
                  <a:pt x="0" y="6618452"/>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54" name="Parallelogram 53">
            <a:extLst>
              <a:ext uri="{FF2B5EF4-FFF2-40B4-BE49-F238E27FC236}">
                <a16:creationId xmlns:a16="http://schemas.microsoft.com/office/drawing/2014/main" id="{7ED47A30-94DB-5A42-996E-431E8368B0A5}"/>
              </a:ext>
            </a:extLst>
          </p:cNvPr>
          <p:cNvSpPr/>
          <p:nvPr userDrawn="1"/>
        </p:nvSpPr>
        <p:spPr>
          <a:xfrm rot="10800000">
            <a:off x="-128859" y="-43749"/>
            <a:ext cx="6121296" cy="6965025"/>
          </a:xfrm>
          <a:custGeom>
            <a:avLst/>
            <a:gdLst>
              <a:gd name="connsiteX0" fmla="*/ 0 w 7211832"/>
              <a:gd name="connsiteY0" fmla="*/ 5143500 h 5143500"/>
              <a:gd name="connsiteX1" fmla="*/ 2747195 w 7211832"/>
              <a:gd name="connsiteY1" fmla="*/ 0 h 5143500"/>
              <a:gd name="connsiteX2" fmla="*/ 7211832 w 7211832"/>
              <a:gd name="connsiteY2" fmla="*/ 0 h 5143500"/>
              <a:gd name="connsiteX3" fmla="*/ 4464637 w 7211832"/>
              <a:gd name="connsiteY3" fmla="*/ 5143500 h 5143500"/>
              <a:gd name="connsiteX4" fmla="*/ 0 w 7211832"/>
              <a:gd name="connsiteY4" fmla="*/ 5143500 h 5143500"/>
              <a:gd name="connsiteX0" fmla="*/ 0 w 5249218"/>
              <a:gd name="connsiteY0" fmla="*/ 5143500 h 5143500"/>
              <a:gd name="connsiteX1" fmla="*/ 2747195 w 5249218"/>
              <a:gd name="connsiteY1" fmla="*/ 0 h 5143500"/>
              <a:gd name="connsiteX2" fmla="*/ 5249218 w 5249218"/>
              <a:gd name="connsiteY2" fmla="*/ 0 h 5143500"/>
              <a:gd name="connsiteX3" fmla="*/ 4464637 w 5249218"/>
              <a:gd name="connsiteY3" fmla="*/ 5143500 h 5143500"/>
              <a:gd name="connsiteX4" fmla="*/ 0 w 5249218"/>
              <a:gd name="connsiteY4" fmla="*/ 5143500 h 5143500"/>
              <a:gd name="connsiteX0" fmla="*/ 0 w 5472242"/>
              <a:gd name="connsiteY0" fmla="*/ 5143500 h 5143500"/>
              <a:gd name="connsiteX1" fmla="*/ 2747195 w 5472242"/>
              <a:gd name="connsiteY1" fmla="*/ 0 h 5143500"/>
              <a:gd name="connsiteX2" fmla="*/ 5472242 w 5472242"/>
              <a:gd name="connsiteY2" fmla="*/ 7434 h 5143500"/>
              <a:gd name="connsiteX3" fmla="*/ 4464637 w 5472242"/>
              <a:gd name="connsiteY3" fmla="*/ 5143500 h 5143500"/>
              <a:gd name="connsiteX4" fmla="*/ 0 w 5472242"/>
              <a:gd name="connsiteY4" fmla="*/ 5143500 h 5143500"/>
              <a:gd name="connsiteX0" fmla="*/ 0 w 5472242"/>
              <a:gd name="connsiteY0" fmla="*/ 5143500 h 5165803"/>
              <a:gd name="connsiteX1" fmla="*/ 2747195 w 5472242"/>
              <a:gd name="connsiteY1" fmla="*/ 0 h 5165803"/>
              <a:gd name="connsiteX2" fmla="*/ 5472242 w 5472242"/>
              <a:gd name="connsiteY2" fmla="*/ 7434 h 5165803"/>
              <a:gd name="connsiteX3" fmla="*/ 5468246 w 5472242"/>
              <a:gd name="connsiteY3" fmla="*/ 5165803 h 5165803"/>
              <a:gd name="connsiteX4" fmla="*/ 0 w 5472242"/>
              <a:gd name="connsiteY4" fmla="*/ 5143500 h 5165803"/>
              <a:gd name="connsiteX0" fmla="*/ 0 w 5472242"/>
              <a:gd name="connsiteY0" fmla="*/ 5143500 h 5143500"/>
              <a:gd name="connsiteX1" fmla="*/ 2747195 w 5472242"/>
              <a:gd name="connsiteY1" fmla="*/ 0 h 5143500"/>
              <a:gd name="connsiteX2" fmla="*/ 5472242 w 5472242"/>
              <a:gd name="connsiteY2" fmla="*/ 7434 h 5143500"/>
              <a:gd name="connsiteX3" fmla="*/ 3698919 w 5472242"/>
              <a:gd name="connsiteY3" fmla="*/ 4942779 h 5143500"/>
              <a:gd name="connsiteX4" fmla="*/ 0 w 5472242"/>
              <a:gd name="connsiteY4" fmla="*/ 5143500 h 5143500"/>
              <a:gd name="connsiteX0" fmla="*/ 0 w 5472242"/>
              <a:gd name="connsiteY0" fmla="*/ 5143500 h 5150935"/>
              <a:gd name="connsiteX1" fmla="*/ 2747195 w 5472242"/>
              <a:gd name="connsiteY1" fmla="*/ 0 h 5150935"/>
              <a:gd name="connsiteX2" fmla="*/ 5472242 w 5472242"/>
              <a:gd name="connsiteY2" fmla="*/ 7434 h 5150935"/>
              <a:gd name="connsiteX3" fmla="*/ 4301085 w 5472242"/>
              <a:gd name="connsiteY3" fmla="*/ 5150935 h 5150935"/>
              <a:gd name="connsiteX4" fmla="*/ 0 w 5472242"/>
              <a:gd name="connsiteY4" fmla="*/ 5143500 h 5150935"/>
              <a:gd name="connsiteX0" fmla="*/ 0 w 4728828"/>
              <a:gd name="connsiteY0" fmla="*/ 5143500 h 5150935"/>
              <a:gd name="connsiteX1" fmla="*/ 2747195 w 4728828"/>
              <a:gd name="connsiteY1" fmla="*/ 0 h 5150935"/>
              <a:gd name="connsiteX2" fmla="*/ 4728828 w 4728828"/>
              <a:gd name="connsiteY2" fmla="*/ 223024 h 5150935"/>
              <a:gd name="connsiteX3" fmla="*/ 4301085 w 4728828"/>
              <a:gd name="connsiteY3" fmla="*/ 5150935 h 5150935"/>
              <a:gd name="connsiteX4" fmla="*/ 0 w 4728828"/>
              <a:gd name="connsiteY4" fmla="*/ 5143500 h 5150935"/>
              <a:gd name="connsiteX0" fmla="*/ 0 w 4342253"/>
              <a:gd name="connsiteY0" fmla="*/ 5173237 h 5180672"/>
              <a:gd name="connsiteX1" fmla="*/ 2747195 w 4342253"/>
              <a:gd name="connsiteY1" fmla="*/ 29737 h 5180672"/>
              <a:gd name="connsiteX2" fmla="*/ 4342253 w 4342253"/>
              <a:gd name="connsiteY2" fmla="*/ 0 h 5180672"/>
              <a:gd name="connsiteX3" fmla="*/ 4301085 w 4342253"/>
              <a:gd name="connsiteY3" fmla="*/ 5180672 h 5180672"/>
              <a:gd name="connsiteX4" fmla="*/ 0 w 4342253"/>
              <a:gd name="connsiteY4" fmla="*/ 5173237 h 5180672"/>
              <a:gd name="connsiteX0" fmla="*/ 0 w 4370700"/>
              <a:gd name="connsiteY0" fmla="*/ 5143500 h 5150935"/>
              <a:gd name="connsiteX1" fmla="*/ 2747195 w 4370700"/>
              <a:gd name="connsiteY1" fmla="*/ 0 h 5150935"/>
              <a:gd name="connsiteX2" fmla="*/ 4370700 w 4370700"/>
              <a:gd name="connsiteY2" fmla="*/ 190735 h 5150935"/>
              <a:gd name="connsiteX3" fmla="*/ 4301085 w 4370700"/>
              <a:gd name="connsiteY3" fmla="*/ 5150935 h 5150935"/>
              <a:gd name="connsiteX4" fmla="*/ 0 w 4370700"/>
              <a:gd name="connsiteY4" fmla="*/ 5143500 h 5150935"/>
              <a:gd name="connsiteX0" fmla="*/ 0 w 4370700"/>
              <a:gd name="connsiteY0" fmla="*/ 4965700 h 4973135"/>
              <a:gd name="connsiteX1" fmla="*/ 2647627 w 4370700"/>
              <a:gd name="connsiteY1" fmla="*/ 0 h 4973135"/>
              <a:gd name="connsiteX2" fmla="*/ 4370700 w 4370700"/>
              <a:gd name="connsiteY2" fmla="*/ 12935 h 4973135"/>
              <a:gd name="connsiteX3" fmla="*/ 4301085 w 4370700"/>
              <a:gd name="connsiteY3" fmla="*/ 4973135 h 4973135"/>
              <a:gd name="connsiteX4" fmla="*/ 0 w 4370700"/>
              <a:gd name="connsiteY4" fmla="*/ 4965700 h 49731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70700" h="4973135">
                <a:moveTo>
                  <a:pt x="0" y="4965700"/>
                </a:moveTo>
                <a:lnTo>
                  <a:pt x="2647627" y="0"/>
                </a:lnTo>
                <a:lnTo>
                  <a:pt x="4370700" y="12935"/>
                </a:lnTo>
                <a:lnTo>
                  <a:pt x="4301085" y="4973135"/>
                </a:lnTo>
                <a:lnTo>
                  <a:pt x="0" y="4965700"/>
                </a:lnTo>
                <a:close/>
              </a:path>
            </a:pathLst>
          </a:custGeom>
          <a:solidFill>
            <a:schemeClr val="accent4">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2" name="Rectangle 31">
            <a:hlinkClick r:id="rId2"/>
          </p:cNvPr>
          <p:cNvSpPr/>
          <p:nvPr userDrawn="1"/>
        </p:nvSpPr>
        <p:spPr>
          <a:xfrm>
            <a:off x="5477993" y="2618058"/>
            <a:ext cx="1679772" cy="54928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00" dirty="0">
                <a:solidFill>
                  <a:schemeClr val="bg2">
                    <a:lumMod val="50000"/>
                  </a:schemeClr>
                </a:solidFill>
              </a:rPr>
              <a:t>PASS’ flagship event November 6-9 </a:t>
            </a:r>
          </a:p>
          <a:p>
            <a:pPr algn="ctr"/>
            <a:r>
              <a:rPr lang="en-US" sz="1200" dirty="0">
                <a:solidFill>
                  <a:schemeClr val="bg2">
                    <a:lumMod val="50000"/>
                  </a:schemeClr>
                </a:solidFill>
              </a:rPr>
              <a:t>Seattle, Washington</a:t>
            </a:r>
          </a:p>
        </p:txBody>
      </p:sp>
      <p:sp>
        <p:nvSpPr>
          <p:cNvPr id="33" name="Rectangle 32">
            <a:hlinkClick r:id="rId3"/>
          </p:cNvPr>
          <p:cNvSpPr/>
          <p:nvPr userDrawn="1"/>
        </p:nvSpPr>
        <p:spPr>
          <a:xfrm>
            <a:off x="9630980" y="2618058"/>
            <a:ext cx="1713720" cy="54928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00">
                <a:solidFill>
                  <a:schemeClr val="bg2">
                    <a:lumMod val="50000"/>
                  </a:schemeClr>
                </a:solidFill>
              </a:rPr>
              <a:t>Free 1-day local training events</a:t>
            </a:r>
            <a:endParaRPr lang="en-US" sz="1200" dirty="0">
              <a:solidFill>
                <a:schemeClr val="bg2">
                  <a:lumMod val="50000"/>
                </a:schemeClr>
              </a:solidFill>
            </a:endParaRPr>
          </a:p>
        </p:txBody>
      </p:sp>
      <p:sp>
        <p:nvSpPr>
          <p:cNvPr id="34" name="Rectangle 33">
            <a:hlinkClick r:id="rId4"/>
          </p:cNvPr>
          <p:cNvSpPr/>
          <p:nvPr userDrawn="1"/>
        </p:nvSpPr>
        <p:spPr>
          <a:xfrm>
            <a:off x="7532384" y="2618058"/>
            <a:ext cx="1712256" cy="54928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00">
                <a:solidFill>
                  <a:schemeClr val="bg2">
                    <a:lumMod val="50000"/>
                  </a:schemeClr>
                </a:solidFill>
              </a:rPr>
              <a:t>Local user groups around the world</a:t>
            </a:r>
            <a:endParaRPr lang="en-US" sz="1200" dirty="0">
              <a:solidFill>
                <a:schemeClr val="bg2">
                  <a:lumMod val="50000"/>
                </a:schemeClr>
              </a:solidFill>
            </a:endParaRPr>
          </a:p>
        </p:txBody>
      </p:sp>
      <p:sp>
        <p:nvSpPr>
          <p:cNvPr id="35" name="Rectangle 34">
            <a:hlinkClick r:id="rId5"/>
          </p:cNvPr>
          <p:cNvSpPr/>
          <p:nvPr userDrawn="1"/>
        </p:nvSpPr>
        <p:spPr>
          <a:xfrm>
            <a:off x="5368609" y="5443025"/>
            <a:ext cx="1718875" cy="54928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00" dirty="0">
                <a:solidFill>
                  <a:schemeClr val="bg2">
                    <a:lumMod val="50000"/>
                  </a:schemeClr>
                </a:solidFill>
              </a:rPr>
              <a:t>Online special interest user groups </a:t>
            </a:r>
          </a:p>
        </p:txBody>
      </p:sp>
      <p:sp>
        <p:nvSpPr>
          <p:cNvPr id="36" name="Rectangle 35">
            <a:hlinkClick r:id="rId4"/>
          </p:cNvPr>
          <p:cNvSpPr/>
          <p:nvPr userDrawn="1"/>
        </p:nvSpPr>
        <p:spPr>
          <a:xfrm>
            <a:off x="7573112" y="5443025"/>
            <a:ext cx="1568027" cy="54928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00" dirty="0">
                <a:solidFill>
                  <a:schemeClr val="bg2">
                    <a:lumMod val="50000"/>
                  </a:schemeClr>
                </a:solidFill>
              </a:rPr>
              <a:t>Business analytics training </a:t>
            </a:r>
          </a:p>
        </p:txBody>
      </p:sp>
      <p:pic>
        <p:nvPicPr>
          <p:cNvPr id="41" name="Picture 40"/>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9910150" y="4177394"/>
            <a:ext cx="1172772" cy="1066156"/>
          </a:xfrm>
          <a:prstGeom prst="rect">
            <a:avLst/>
          </a:prstGeom>
        </p:spPr>
      </p:pic>
      <p:sp>
        <p:nvSpPr>
          <p:cNvPr id="43" name="Rectangle 42">
            <a:hlinkClick r:id="rId4"/>
          </p:cNvPr>
          <p:cNvSpPr/>
          <p:nvPr userDrawn="1"/>
        </p:nvSpPr>
        <p:spPr>
          <a:xfrm>
            <a:off x="9698629" y="5443025"/>
            <a:ext cx="1568027" cy="54928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00" dirty="0">
                <a:solidFill>
                  <a:schemeClr val="bg2">
                    <a:lumMod val="50000"/>
                  </a:schemeClr>
                </a:solidFill>
              </a:rPr>
              <a:t>Get involved</a:t>
            </a:r>
          </a:p>
        </p:txBody>
      </p:sp>
      <p:pic>
        <p:nvPicPr>
          <p:cNvPr id="3" name="Picture 2">
            <a:extLst>
              <a:ext uri="{FF2B5EF4-FFF2-40B4-BE49-F238E27FC236}">
                <a16:creationId xmlns:a16="http://schemas.microsoft.com/office/drawing/2014/main" id="{5ABB9FFB-88AF-E64C-B4E0-EA641AB8483C}"/>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5463209" y="1133864"/>
            <a:ext cx="1569768" cy="1569768"/>
          </a:xfrm>
          <a:prstGeom prst="rect">
            <a:avLst/>
          </a:prstGeom>
        </p:spPr>
      </p:pic>
      <p:pic>
        <p:nvPicPr>
          <p:cNvPr id="5" name="Picture 4">
            <a:extLst>
              <a:ext uri="{FF2B5EF4-FFF2-40B4-BE49-F238E27FC236}">
                <a16:creationId xmlns:a16="http://schemas.microsoft.com/office/drawing/2014/main" id="{075784B1-BDFC-5249-9F39-BB214820C8BC}"/>
              </a:ext>
            </a:extLst>
          </p:cNvPr>
          <p:cNvPicPr>
            <a:picLocks noChangeAspect="1"/>
          </p:cNvPicPr>
          <p:nvPr userDrawn="1"/>
        </p:nvPicPr>
        <p:blipFill>
          <a:blip r:embed="rId8" cstate="print">
            <a:extLst>
              <a:ext uri="{28A0092B-C50C-407E-A947-70E740481C1C}">
                <a14:useLocalDpi xmlns:a14="http://schemas.microsoft.com/office/drawing/2010/main"/>
              </a:ext>
            </a:extLst>
          </a:blip>
          <a:stretch>
            <a:fillRect/>
          </a:stretch>
        </p:blipFill>
        <p:spPr>
          <a:xfrm>
            <a:off x="7533339" y="1022499"/>
            <a:ext cx="1723021" cy="1723021"/>
          </a:xfrm>
          <a:prstGeom prst="rect">
            <a:avLst/>
          </a:prstGeom>
        </p:spPr>
      </p:pic>
      <p:pic>
        <p:nvPicPr>
          <p:cNvPr id="7" name="Picture 6">
            <a:extLst>
              <a:ext uri="{FF2B5EF4-FFF2-40B4-BE49-F238E27FC236}">
                <a16:creationId xmlns:a16="http://schemas.microsoft.com/office/drawing/2014/main" id="{425591F2-77BA-9241-BB82-B1AD41977EEE}"/>
              </a:ext>
            </a:extLst>
          </p:cNvPr>
          <p:cNvPicPr>
            <a:picLocks noChangeAspect="1"/>
          </p:cNvPicPr>
          <p:nvPr userDrawn="1"/>
        </p:nvPicPr>
        <p:blipFill>
          <a:blip r:embed="rId9" cstate="print">
            <a:extLst>
              <a:ext uri="{28A0092B-C50C-407E-A947-70E740481C1C}">
                <a14:useLocalDpi xmlns:a14="http://schemas.microsoft.com/office/drawing/2010/main"/>
              </a:ext>
            </a:extLst>
          </a:blip>
          <a:stretch>
            <a:fillRect/>
          </a:stretch>
        </p:blipFill>
        <p:spPr>
          <a:xfrm>
            <a:off x="9678805" y="1053428"/>
            <a:ext cx="1692179" cy="1692179"/>
          </a:xfrm>
          <a:prstGeom prst="rect">
            <a:avLst/>
          </a:prstGeom>
        </p:spPr>
      </p:pic>
      <p:pic>
        <p:nvPicPr>
          <p:cNvPr id="9" name="Picture 8">
            <a:extLst>
              <a:ext uri="{FF2B5EF4-FFF2-40B4-BE49-F238E27FC236}">
                <a16:creationId xmlns:a16="http://schemas.microsoft.com/office/drawing/2014/main" id="{60DC2CF9-117A-EA46-A4B5-24AF40402DC9}"/>
              </a:ext>
            </a:extLst>
          </p:cNvPr>
          <p:cNvPicPr>
            <a:picLocks noChangeAspect="1"/>
          </p:cNvPicPr>
          <p:nvPr userDrawn="1"/>
        </p:nvPicPr>
        <p:blipFill>
          <a:blip r:embed="rId10" cstate="print">
            <a:extLst>
              <a:ext uri="{28A0092B-C50C-407E-A947-70E740481C1C}">
                <a14:useLocalDpi xmlns:a14="http://schemas.microsoft.com/office/drawing/2010/main"/>
              </a:ext>
            </a:extLst>
          </a:blip>
          <a:stretch>
            <a:fillRect/>
          </a:stretch>
        </p:blipFill>
        <p:spPr>
          <a:xfrm>
            <a:off x="5359610" y="3815829"/>
            <a:ext cx="1757345" cy="1757345"/>
          </a:xfrm>
          <a:prstGeom prst="rect">
            <a:avLst/>
          </a:prstGeom>
        </p:spPr>
      </p:pic>
      <p:pic>
        <p:nvPicPr>
          <p:cNvPr id="11" name="Picture 10">
            <a:extLst>
              <a:ext uri="{FF2B5EF4-FFF2-40B4-BE49-F238E27FC236}">
                <a16:creationId xmlns:a16="http://schemas.microsoft.com/office/drawing/2014/main" id="{DA639641-A709-3B49-AA88-99A9F4103481}"/>
              </a:ext>
            </a:extLst>
          </p:cNvPr>
          <p:cNvPicPr>
            <a:picLocks noChangeAspect="1"/>
          </p:cNvPicPr>
          <p:nvPr userDrawn="1"/>
        </p:nvPicPr>
        <p:blipFill>
          <a:blip r:embed="rId11" cstate="print">
            <a:extLst>
              <a:ext uri="{28A0092B-C50C-407E-A947-70E740481C1C}">
                <a14:useLocalDpi xmlns:a14="http://schemas.microsoft.com/office/drawing/2010/main"/>
              </a:ext>
            </a:extLst>
          </a:blip>
          <a:stretch>
            <a:fillRect/>
          </a:stretch>
        </p:blipFill>
        <p:spPr>
          <a:xfrm>
            <a:off x="7533461" y="3878887"/>
            <a:ext cx="1665168" cy="1665168"/>
          </a:xfrm>
          <a:prstGeom prst="rect">
            <a:avLst/>
          </a:prstGeom>
        </p:spPr>
      </p:pic>
      <p:cxnSp>
        <p:nvCxnSpPr>
          <p:cNvPr id="50" name="Straight Connector 49">
            <a:extLst>
              <a:ext uri="{FF2B5EF4-FFF2-40B4-BE49-F238E27FC236}">
                <a16:creationId xmlns:a16="http://schemas.microsoft.com/office/drawing/2014/main" id="{1B4074C3-6F2F-D349-85B5-0850C0A27234}"/>
              </a:ext>
            </a:extLst>
          </p:cNvPr>
          <p:cNvCxnSpPr>
            <a:cxnSpLocks/>
          </p:cNvCxnSpPr>
          <p:nvPr userDrawn="1"/>
        </p:nvCxnSpPr>
        <p:spPr>
          <a:xfrm flipH="1">
            <a:off x="5580567" y="3589305"/>
            <a:ext cx="5910620" cy="0"/>
          </a:xfrm>
          <a:prstGeom prst="line">
            <a:avLst/>
          </a:prstGeom>
          <a:ln w="6350">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sp>
        <p:nvSpPr>
          <p:cNvPr id="49" name="Title 3"/>
          <p:cNvSpPr txBox="1">
            <a:spLocks/>
          </p:cNvSpPr>
          <p:nvPr userDrawn="1"/>
        </p:nvSpPr>
        <p:spPr>
          <a:xfrm>
            <a:off x="430335" y="558360"/>
            <a:ext cx="3503429" cy="3462641"/>
          </a:xfrm>
          <a:prstGeom prst="rect">
            <a:avLst/>
          </a:prstGeom>
        </p:spPr>
        <p:txBody>
          <a:bodyPr vert="horz" lIns="121920" tIns="60960" rIns="121920" bIns="60960" rtlCol="0" anchor="t">
            <a:noAutofit/>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2"/>
                </a:solidFill>
                <a:effectLst/>
                <a:uLnTx/>
                <a:uFillTx/>
                <a:latin typeface="Segoe UI Light" charset="0"/>
                <a:ea typeface="Segoe UI Light" charset="0"/>
                <a:cs typeface="Segoe UI Light" charset="0"/>
              </a:defRPr>
            </a:lvl1pPr>
          </a:lstStyle>
          <a:p>
            <a:pPr marL="0" indent="0" algn="l">
              <a:lnSpc>
                <a:spcPct val="90000"/>
              </a:lnSpc>
              <a:tabLst>
                <a:tab pos="5784706" algn="l"/>
              </a:tabLst>
            </a:pPr>
            <a:r>
              <a:rPr lang="en-US" sz="5333" dirty="0">
                <a:solidFill>
                  <a:schemeClr val="bg2"/>
                </a:solidFill>
              </a:rPr>
              <a:t>Explore everything PASS has to offer </a:t>
            </a:r>
          </a:p>
        </p:txBody>
      </p:sp>
      <p:sp>
        <p:nvSpPr>
          <p:cNvPr id="44" name="Rectangle 43"/>
          <p:cNvSpPr/>
          <p:nvPr userDrawn="1"/>
        </p:nvSpPr>
        <p:spPr>
          <a:xfrm>
            <a:off x="470986" y="3956173"/>
            <a:ext cx="3254621" cy="134685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Ins="121920" rtlCol="0" anchor="t"/>
          <a:lstStyle/>
          <a:p>
            <a:pPr marL="0" marR="0" lvl="0" indent="0" algn="l" defTabSz="1219170" rtl="0" eaLnBrk="1" fontAlgn="auto" latinLnBrk="0" hangingPunct="1">
              <a:lnSpc>
                <a:spcPct val="150000"/>
              </a:lnSpc>
              <a:spcBef>
                <a:spcPts val="0"/>
              </a:spcBef>
              <a:spcAft>
                <a:spcPts val="0"/>
              </a:spcAft>
              <a:buClrTx/>
              <a:buSzTx/>
              <a:buFontTx/>
              <a:buNone/>
              <a:tabLst/>
              <a:defRPr/>
            </a:pPr>
            <a:r>
              <a:rPr lang="en-US" sz="1600" b="1" spc="27" dirty="0">
                <a:solidFill>
                  <a:schemeClr val="bg2"/>
                </a:solidFill>
              </a:rPr>
              <a:t>Free Online Resources </a:t>
            </a:r>
          </a:p>
          <a:p>
            <a:pPr marL="0" marR="0" lvl="0" indent="0" algn="l" defTabSz="1219170" rtl="0" eaLnBrk="1" fontAlgn="auto" latinLnBrk="0" hangingPunct="1">
              <a:lnSpc>
                <a:spcPct val="150000"/>
              </a:lnSpc>
              <a:spcBef>
                <a:spcPts val="0"/>
              </a:spcBef>
              <a:spcAft>
                <a:spcPts val="0"/>
              </a:spcAft>
              <a:buClrTx/>
              <a:buSzTx/>
              <a:buFontTx/>
              <a:buNone/>
              <a:tabLst/>
              <a:defRPr/>
            </a:pPr>
            <a:r>
              <a:rPr lang="en-US" sz="1600" b="1" spc="27" dirty="0">
                <a:solidFill>
                  <a:schemeClr val="bg2"/>
                </a:solidFill>
              </a:rPr>
              <a:t>Newsletters</a:t>
            </a:r>
          </a:p>
          <a:p>
            <a:pPr marL="0" marR="0" lvl="0" indent="0" algn="l" defTabSz="1219170" rtl="0" eaLnBrk="1" fontAlgn="auto" latinLnBrk="0" hangingPunct="1">
              <a:lnSpc>
                <a:spcPct val="150000"/>
              </a:lnSpc>
              <a:spcBef>
                <a:spcPts val="0"/>
              </a:spcBef>
              <a:spcAft>
                <a:spcPts val="0"/>
              </a:spcAft>
              <a:buClrTx/>
              <a:buSzTx/>
              <a:buFontTx/>
              <a:buNone/>
              <a:tabLst/>
              <a:defRPr/>
            </a:pPr>
            <a:r>
              <a:rPr lang="en-US" sz="1600" b="1" spc="27" dirty="0" err="1">
                <a:solidFill>
                  <a:schemeClr val="bg2"/>
                </a:solidFill>
              </a:rPr>
              <a:t>PASS.org</a:t>
            </a:r>
            <a:endParaRPr lang="en-US" sz="1600" b="1" spc="27" dirty="0">
              <a:solidFill>
                <a:schemeClr val="bg2"/>
              </a:solidFill>
            </a:endParaRPr>
          </a:p>
        </p:txBody>
      </p:sp>
    </p:spTree>
    <p:extLst>
      <p:ext uri="{BB962C8B-B14F-4D97-AF65-F5344CB8AC3E}">
        <p14:creationId xmlns:p14="http://schemas.microsoft.com/office/powerpoint/2010/main" val="3678691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Thank You">
    <p:bg>
      <p:bgPr>
        <a:solidFill>
          <a:schemeClr val="bg2"/>
        </a:solidFill>
        <a:effectLst/>
      </p:bgPr>
    </p:bg>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C1A65FC1-100B-B44F-BE3D-AA9185B33F1C}"/>
              </a:ext>
            </a:extLst>
          </p:cNvPr>
          <p:cNvSpPr/>
          <p:nvPr userDrawn="1"/>
        </p:nvSpPr>
        <p:spPr>
          <a:xfrm rot="5400000" flipH="1">
            <a:off x="5145726" y="-194368"/>
            <a:ext cx="1871829" cy="12284343"/>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4" name="Title 1">
            <a:extLst>
              <a:ext uri="{FF2B5EF4-FFF2-40B4-BE49-F238E27FC236}">
                <a16:creationId xmlns:a16="http://schemas.microsoft.com/office/drawing/2014/main" id="{922C3309-0C9E-E94A-9732-29D871F35427}"/>
              </a:ext>
            </a:extLst>
          </p:cNvPr>
          <p:cNvSpPr txBox="1">
            <a:spLocks/>
          </p:cNvSpPr>
          <p:nvPr userDrawn="1"/>
        </p:nvSpPr>
        <p:spPr>
          <a:xfrm>
            <a:off x="503420" y="2485516"/>
            <a:ext cx="11005483" cy="942209"/>
          </a:xfrm>
          <a:prstGeom prst="rect">
            <a:avLst/>
          </a:prstGeom>
        </p:spPr>
        <p:txBody>
          <a:bodyPr vert="horz" lIns="121920" tIns="60960" rIns="121920" bIns="60960" rtlCol="0" anchor="b" anchorCtr="0">
            <a:noAutofit/>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5400" b="0" i="0" u="none" strike="noStrike" kern="1200" cap="none" spc="0" normalizeH="0" baseline="0" dirty="0">
                <a:ln>
                  <a:noFill/>
                </a:ln>
                <a:solidFill>
                  <a:schemeClr val="tx2"/>
                </a:solidFill>
                <a:effectLst/>
                <a:uLnTx/>
                <a:uFillTx/>
                <a:latin typeface="Segoe UI Light" charset="0"/>
                <a:ea typeface="Segoe UI Light" charset="0"/>
                <a:cs typeface="Segoe UI Light" charset="0"/>
              </a:defRPr>
            </a:lvl1pPr>
          </a:lstStyle>
          <a:p>
            <a:r>
              <a:rPr lang="en-CA" sz="7200" dirty="0">
                <a:solidFill>
                  <a:schemeClr val="tx1"/>
                </a:solidFill>
              </a:rPr>
              <a:t>Thank you for attending</a:t>
            </a:r>
          </a:p>
        </p:txBody>
      </p:sp>
      <p:sp>
        <p:nvSpPr>
          <p:cNvPr id="5" name="Text Placeholder 4">
            <a:extLst>
              <a:ext uri="{FF2B5EF4-FFF2-40B4-BE49-F238E27FC236}">
                <a16:creationId xmlns:a16="http://schemas.microsoft.com/office/drawing/2014/main" id="{41B35517-332C-5A4D-A02B-7F647928527E}"/>
              </a:ext>
            </a:extLst>
          </p:cNvPr>
          <p:cNvSpPr>
            <a:spLocks noGrp="1"/>
          </p:cNvSpPr>
          <p:nvPr>
            <p:ph type="body" sz="quarter" idx="12"/>
          </p:nvPr>
        </p:nvSpPr>
        <p:spPr>
          <a:xfrm>
            <a:off x="550242" y="3866951"/>
            <a:ext cx="6711949" cy="582101"/>
          </a:xfrm>
        </p:spPr>
        <p:txBody>
          <a:bodyPr/>
          <a:lstStyle>
            <a:lvl1pPr marL="0" indent="0" algn="l" defTabSz="1219170" rtl="0" eaLnBrk="1" latinLnBrk="0" hangingPunct="1">
              <a:spcBef>
                <a:spcPct val="20000"/>
              </a:spcBef>
              <a:buClr>
                <a:schemeClr val="accent3"/>
              </a:buClr>
              <a:buFont typeface="Arial"/>
              <a:buNone/>
              <a:defRPr lang="en-US" sz="2667" b="0" i="0" kern="1200" baseline="0" dirty="0">
                <a:solidFill>
                  <a:schemeClr val="accent3"/>
                </a:solidFill>
                <a:latin typeface="+mn-lt"/>
                <a:ea typeface="+mn-ea"/>
                <a:cs typeface="Segoe UI Light"/>
              </a:defRPr>
            </a:lvl1pPr>
          </a:lstStyle>
          <a:p>
            <a:pPr lvl="0"/>
            <a:r>
              <a:rPr lang="en-US" dirty="0"/>
              <a:t>Edit Master text styles</a:t>
            </a:r>
          </a:p>
        </p:txBody>
      </p:sp>
      <p:sp>
        <p:nvSpPr>
          <p:cNvPr id="18" name="Text Placeholder 4">
            <a:extLst>
              <a:ext uri="{FF2B5EF4-FFF2-40B4-BE49-F238E27FC236}">
                <a16:creationId xmlns:a16="http://schemas.microsoft.com/office/drawing/2014/main" id="{D39C271D-3769-BA47-9FD8-FAD76E4AF202}"/>
              </a:ext>
            </a:extLst>
          </p:cNvPr>
          <p:cNvSpPr>
            <a:spLocks noGrp="1"/>
          </p:cNvSpPr>
          <p:nvPr>
            <p:ph type="body" sz="quarter" idx="13" hasCustomPrompt="1"/>
          </p:nvPr>
        </p:nvSpPr>
        <p:spPr>
          <a:xfrm>
            <a:off x="962993" y="4618969"/>
            <a:ext cx="1956984" cy="392921"/>
          </a:xfrm>
        </p:spPr>
        <p:txBody>
          <a:bodyPr/>
          <a:lstStyle>
            <a:lvl1pPr marL="0" indent="0" algn="l" defTabSz="1219170" rtl="0" eaLnBrk="1" latinLnBrk="0" hangingPunct="1">
              <a:spcBef>
                <a:spcPct val="20000"/>
              </a:spcBef>
              <a:buClr>
                <a:schemeClr val="accent3"/>
              </a:buClr>
              <a:buFont typeface="Arial"/>
              <a:buNone/>
              <a:defRPr lang="en-US" sz="1467" b="0" i="0" kern="1200" baseline="0" dirty="0">
                <a:solidFill>
                  <a:schemeClr val="tx1"/>
                </a:solidFill>
                <a:latin typeface="+mn-lt"/>
                <a:ea typeface="+mn-ea"/>
                <a:cs typeface="Segoe UI Light"/>
              </a:defRPr>
            </a:lvl1pPr>
          </a:lstStyle>
          <a:p>
            <a:pPr lvl="0"/>
            <a:r>
              <a:rPr lang="en-US" dirty="0"/>
              <a:t>@</a:t>
            </a:r>
            <a:r>
              <a:rPr lang="en-US" dirty="0" err="1"/>
              <a:t>yourhandle</a:t>
            </a:r>
            <a:endParaRPr lang="en-US" dirty="0"/>
          </a:p>
        </p:txBody>
      </p:sp>
      <p:sp>
        <p:nvSpPr>
          <p:cNvPr id="19" name="Text Placeholder 4">
            <a:extLst>
              <a:ext uri="{FF2B5EF4-FFF2-40B4-BE49-F238E27FC236}">
                <a16:creationId xmlns:a16="http://schemas.microsoft.com/office/drawing/2014/main" id="{B1CABBE6-522A-A940-9A20-DF140D22FD14}"/>
              </a:ext>
            </a:extLst>
          </p:cNvPr>
          <p:cNvSpPr>
            <a:spLocks noGrp="1"/>
          </p:cNvSpPr>
          <p:nvPr>
            <p:ph type="body" sz="quarter" idx="14" hasCustomPrompt="1"/>
          </p:nvPr>
        </p:nvSpPr>
        <p:spPr>
          <a:xfrm>
            <a:off x="3172320" y="4618969"/>
            <a:ext cx="2707581" cy="392921"/>
          </a:xfrm>
        </p:spPr>
        <p:txBody>
          <a:bodyPr/>
          <a:lstStyle>
            <a:lvl1pPr marL="0" indent="0" algn="l" defTabSz="1219170" rtl="0" eaLnBrk="1" latinLnBrk="0" hangingPunct="1">
              <a:spcBef>
                <a:spcPct val="20000"/>
              </a:spcBef>
              <a:buClr>
                <a:schemeClr val="accent3"/>
              </a:buClr>
              <a:buFont typeface="Arial"/>
              <a:buNone/>
              <a:defRPr lang="en-US" sz="1467" b="0" i="0" kern="1200" baseline="0" dirty="0">
                <a:solidFill>
                  <a:schemeClr val="tx1"/>
                </a:solidFill>
                <a:latin typeface="+mn-lt"/>
                <a:ea typeface="+mn-ea"/>
                <a:cs typeface="Segoe UI Light"/>
              </a:defRPr>
            </a:lvl1pPr>
          </a:lstStyle>
          <a:p>
            <a:pPr lvl="0"/>
            <a:r>
              <a:rPr lang="en-US" dirty="0" err="1"/>
              <a:t>email@company.com</a:t>
            </a:r>
            <a:endParaRPr lang="en-US" dirty="0"/>
          </a:p>
        </p:txBody>
      </p:sp>
      <p:pic>
        <p:nvPicPr>
          <p:cNvPr id="15" name="Picture 14">
            <a:extLst>
              <a:ext uri="{FF2B5EF4-FFF2-40B4-BE49-F238E27FC236}">
                <a16:creationId xmlns:a16="http://schemas.microsoft.com/office/drawing/2014/main" id="{450FCBF8-8089-4228-815D-946C79BEE47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8858" t="35400" r="8863" b="35672"/>
          <a:stretch/>
        </p:blipFill>
        <p:spPr>
          <a:xfrm>
            <a:off x="668108" y="475576"/>
            <a:ext cx="3482360" cy="1224325"/>
          </a:xfrm>
          <a:prstGeom prst="rect">
            <a:avLst/>
          </a:prstGeom>
        </p:spPr>
      </p:pic>
      <p:pic>
        <p:nvPicPr>
          <p:cNvPr id="12" name="Picture 11">
            <a:extLst>
              <a:ext uri="{FF2B5EF4-FFF2-40B4-BE49-F238E27FC236}">
                <a16:creationId xmlns:a16="http://schemas.microsoft.com/office/drawing/2014/main" id="{62646B33-643C-4E57-A2E5-CC34356CA75C}"/>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862911" y="6233360"/>
            <a:ext cx="524493" cy="524493"/>
          </a:xfrm>
          <a:prstGeom prst="rect">
            <a:avLst/>
          </a:prstGeom>
        </p:spPr>
      </p:pic>
      <p:pic>
        <p:nvPicPr>
          <p:cNvPr id="16" name="Picture 15">
            <a:extLst>
              <a:ext uri="{FF2B5EF4-FFF2-40B4-BE49-F238E27FC236}">
                <a16:creationId xmlns:a16="http://schemas.microsoft.com/office/drawing/2014/main" id="{7A75856D-30EC-482B-AE01-32010D11F604}"/>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915299" y="6233360"/>
            <a:ext cx="524493" cy="524493"/>
          </a:xfrm>
          <a:prstGeom prst="rect">
            <a:avLst/>
          </a:prstGeom>
        </p:spPr>
      </p:pic>
      <p:sp>
        <p:nvSpPr>
          <p:cNvPr id="17" name="Rectangle 16">
            <a:extLst>
              <a:ext uri="{FF2B5EF4-FFF2-40B4-BE49-F238E27FC236}">
                <a16:creationId xmlns:a16="http://schemas.microsoft.com/office/drawing/2014/main" id="{A47D5C6D-FAAD-42FA-BCD8-50730C3F9510}"/>
              </a:ext>
            </a:extLst>
          </p:cNvPr>
          <p:cNvSpPr/>
          <p:nvPr userDrawn="1"/>
        </p:nvSpPr>
        <p:spPr>
          <a:xfrm>
            <a:off x="4116251" y="6268197"/>
            <a:ext cx="8168639" cy="461665"/>
          </a:xfrm>
          <a:prstGeom prst="rect">
            <a:avLst/>
          </a:prstGeom>
        </p:spPr>
        <p:txBody>
          <a:bodyPr wrap="square">
            <a:spAutoFit/>
          </a:bodyPr>
          <a:lstStyle/>
          <a:p>
            <a:r>
              <a:rPr lang="en-US" sz="2400" dirty="0">
                <a:solidFill>
                  <a:schemeClr val="bg2"/>
                </a:solidFill>
              </a:rPr>
              <a:t>	@sqlpass #sqlpass                   @</a:t>
            </a:r>
            <a:r>
              <a:rPr lang="en-US" sz="2400" dirty="0" err="1">
                <a:solidFill>
                  <a:schemeClr val="bg2"/>
                </a:solidFill>
              </a:rPr>
              <a:t>PASScommunity</a:t>
            </a:r>
            <a:endParaRPr lang="en-US" sz="2400" dirty="0">
              <a:solidFill>
                <a:schemeClr val="bg2"/>
              </a:solidFill>
            </a:endParaRPr>
          </a:p>
        </p:txBody>
      </p:sp>
    </p:spTree>
    <p:extLst>
      <p:ext uri="{BB962C8B-B14F-4D97-AF65-F5344CB8AC3E}">
        <p14:creationId xmlns:p14="http://schemas.microsoft.com/office/powerpoint/2010/main" val="7188317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6" name="Subtitle 2"/>
          <p:cNvSpPr>
            <a:spLocks noGrp="1"/>
          </p:cNvSpPr>
          <p:nvPr>
            <p:ph type="subTitle" idx="1" hasCustomPrompt="1"/>
          </p:nvPr>
        </p:nvSpPr>
        <p:spPr>
          <a:xfrm>
            <a:off x="668264" y="4629790"/>
            <a:ext cx="6027955" cy="604977"/>
          </a:xfrm>
          <a:prstGeom prst="rect">
            <a:avLst/>
          </a:prstGeom>
        </p:spPr>
        <p:txBody>
          <a:bodyPr vert="horz" lIns="91440" tIns="45720" rIns="91440" bIns="45720" rtlCol="0" anchor="t">
            <a:noAutofit/>
          </a:bodyPr>
          <a:lstStyle>
            <a:lvl1pPr algn="l">
              <a:defRPr lang="en-US" dirty="0">
                <a:solidFill>
                  <a:schemeClr val="accent3"/>
                </a:solidFill>
                <a:latin typeface="+mn-lt"/>
                <a:cs typeface="Segoe UI Light"/>
              </a:defRPr>
            </a:lvl1pPr>
          </a:lstStyle>
          <a:p>
            <a:pPr lvl="0"/>
            <a:r>
              <a:rPr lang="en-CA" dirty="0"/>
              <a:t>Subtitle</a:t>
            </a:r>
            <a:endParaRPr lang="en-US" dirty="0"/>
          </a:p>
        </p:txBody>
      </p:sp>
      <p:sp>
        <p:nvSpPr>
          <p:cNvPr id="8" name="Text Placeholder 6"/>
          <p:cNvSpPr>
            <a:spLocks noGrp="1"/>
          </p:cNvSpPr>
          <p:nvPr>
            <p:ph type="body" sz="quarter" idx="10" hasCustomPrompt="1"/>
          </p:nvPr>
        </p:nvSpPr>
        <p:spPr>
          <a:xfrm>
            <a:off x="668108" y="5597236"/>
            <a:ext cx="6028267" cy="740875"/>
          </a:xfrm>
        </p:spPr>
        <p:txBody>
          <a:bodyPr/>
          <a:lstStyle>
            <a:lvl1pPr marL="0" indent="0" algn="l" defTabSz="609585" rtl="0" eaLnBrk="1" latinLnBrk="0" hangingPunct="1">
              <a:lnSpc>
                <a:spcPct val="100000"/>
              </a:lnSpc>
              <a:spcBef>
                <a:spcPts val="0"/>
              </a:spcBef>
              <a:spcAft>
                <a:spcPts val="0"/>
              </a:spcAft>
              <a:buFont typeface="Arial"/>
              <a:buNone/>
              <a:defRPr lang="en-US" sz="1867" b="0" kern="1200" baseline="0" dirty="0" smtClean="0">
                <a:solidFill>
                  <a:schemeClr val="bg2">
                    <a:lumMod val="50000"/>
                  </a:schemeClr>
                </a:solidFill>
                <a:latin typeface="+mn-lt"/>
                <a:ea typeface="+mn-ea"/>
                <a:cs typeface="Century Gothic"/>
              </a:defRPr>
            </a:lvl1pPr>
          </a:lstStyle>
          <a:p>
            <a:pPr lvl="0"/>
            <a:r>
              <a:rPr lang="en-US" dirty="0"/>
              <a:t>[SPEAKER FIRST, SPEAKER LAST], Title, Company</a:t>
            </a:r>
          </a:p>
          <a:p>
            <a:pPr lvl="0"/>
            <a:r>
              <a:rPr lang="en-US" dirty="0"/>
              <a:t>Moderated By: [MODERATOR]</a:t>
            </a:r>
          </a:p>
        </p:txBody>
      </p:sp>
      <p:sp>
        <p:nvSpPr>
          <p:cNvPr id="9" name="Text Placeholder 9"/>
          <p:cNvSpPr>
            <a:spLocks noGrp="1"/>
          </p:cNvSpPr>
          <p:nvPr>
            <p:ph type="body" sz="quarter" idx="11" hasCustomPrompt="1"/>
          </p:nvPr>
        </p:nvSpPr>
        <p:spPr>
          <a:xfrm>
            <a:off x="668108" y="3274739"/>
            <a:ext cx="6028267" cy="1289540"/>
          </a:xfrm>
        </p:spPr>
        <p:txBody>
          <a:bodyPr anchor="b"/>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stStyle>
          <a:p>
            <a:pPr lvl="0"/>
            <a:r>
              <a:rPr lang="en-US" dirty="0"/>
              <a:t>Title here: No </a:t>
            </a:r>
          </a:p>
          <a:p>
            <a:pPr lvl="0"/>
            <a:r>
              <a:rPr lang="en-US" dirty="0"/>
              <a:t>more than 2 lines</a:t>
            </a:r>
          </a:p>
        </p:txBody>
      </p:sp>
      <p:sp>
        <p:nvSpPr>
          <p:cNvPr id="15" name="Parallelogram 53">
            <a:extLst>
              <a:ext uri="{FF2B5EF4-FFF2-40B4-BE49-F238E27FC236}">
                <a16:creationId xmlns:a16="http://schemas.microsoft.com/office/drawing/2014/main" id="{C547DB2E-3A42-CB46-9F16-F2DFD7625BF5}"/>
              </a:ext>
            </a:extLst>
          </p:cNvPr>
          <p:cNvSpPr/>
          <p:nvPr userDrawn="1"/>
        </p:nvSpPr>
        <p:spPr>
          <a:xfrm flipV="1">
            <a:off x="9184703" y="-30678"/>
            <a:ext cx="3036759" cy="5693347"/>
          </a:xfrm>
          <a:custGeom>
            <a:avLst/>
            <a:gdLst>
              <a:gd name="connsiteX0" fmla="*/ 0 w 7211832"/>
              <a:gd name="connsiteY0" fmla="*/ 5143500 h 5143500"/>
              <a:gd name="connsiteX1" fmla="*/ 2747195 w 7211832"/>
              <a:gd name="connsiteY1" fmla="*/ 0 h 5143500"/>
              <a:gd name="connsiteX2" fmla="*/ 7211832 w 7211832"/>
              <a:gd name="connsiteY2" fmla="*/ 0 h 5143500"/>
              <a:gd name="connsiteX3" fmla="*/ 4464637 w 7211832"/>
              <a:gd name="connsiteY3" fmla="*/ 5143500 h 5143500"/>
              <a:gd name="connsiteX4" fmla="*/ 0 w 7211832"/>
              <a:gd name="connsiteY4" fmla="*/ 5143500 h 5143500"/>
              <a:gd name="connsiteX0" fmla="*/ 0 w 5249218"/>
              <a:gd name="connsiteY0" fmla="*/ 5143500 h 5143500"/>
              <a:gd name="connsiteX1" fmla="*/ 2747195 w 5249218"/>
              <a:gd name="connsiteY1" fmla="*/ 0 h 5143500"/>
              <a:gd name="connsiteX2" fmla="*/ 5249218 w 5249218"/>
              <a:gd name="connsiteY2" fmla="*/ 0 h 5143500"/>
              <a:gd name="connsiteX3" fmla="*/ 4464637 w 5249218"/>
              <a:gd name="connsiteY3" fmla="*/ 5143500 h 5143500"/>
              <a:gd name="connsiteX4" fmla="*/ 0 w 5249218"/>
              <a:gd name="connsiteY4" fmla="*/ 5143500 h 5143500"/>
              <a:gd name="connsiteX0" fmla="*/ 0 w 5472242"/>
              <a:gd name="connsiteY0" fmla="*/ 5143500 h 5143500"/>
              <a:gd name="connsiteX1" fmla="*/ 2747195 w 5472242"/>
              <a:gd name="connsiteY1" fmla="*/ 0 h 5143500"/>
              <a:gd name="connsiteX2" fmla="*/ 5472242 w 5472242"/>
              <a:gd name="connsiteY2" fmla="*/ 7434 h 5143500"/>
              <a:gd name="connsiteX3" fmla="*/ 4464637 w 5472242"/>
              <a:gd name="connsiteY3" fmla="*/ 5143500 h 5143500"/>
              <a:gd name="connsiteX4" fmla="*/ 0 w 5472242"/>
              <a:gd name="connsiteY4" fmla="*/ 5143500 h 5143500"/>
              <a:gd name="connsiteX0" fmla="*/ 0 w 5472242"/>
              <a:gd name="connsiteY0" fmla="*/ 5143500 h 5165803"/>
              <a:gd name="connsiteX1" fmla="*/ 2747195 w 5472242"/>
              <a:gd name="connsiteY1" fmla="*/ 0 h 5165803"/>
              <a:gd name="connsiteX2" fmla="*/ 5472242 w 5472242"/>
              <a:gd name="connsiteY2" fmla="*/ 7434 h 5165803"/>
              <a:gd name="connsiteX3" fmla="*/ 5468246 w 5472242"/>
              <a:gd name="connsiteY3" fmla="*/ 5165803 h 5165803"/>
              <a:gd name="connsiteX4" fmla="*/ 0 w 5472242"/>
              <a:gd name="connsiteY4" fmla="*/ 5143500 h 5165803"/>
              <a:gd name="connsiteX0" fmla="*/ 0 w 5472242"/>
              <a:gd name="connsiteY0" fmla="*/ 5143500 h 5143500"/>
              <a:gd name="connsiteX1" fmla="*/ 2747195 w 5472242"/>
              <a:gd name="connsiteY1" fmla="*/ 0 h 5143500"/>
              <a:gd name="connsiteX2" fmla="*/ 5472242 w 5472242"/>
              <a:gd name="connsiteY2" fmla="*/ 7434 h 5143500"/>
              <a:gd name="connsiteX3" fmla="*/ 3698919 w 5472242"/>
              <a:gd name="connsiteY3" fmla="*/ 4942779 h 5143500"/>
              <a:gd name="connsiteX4" fmla="*/ 0 w 5472242"/>
              <a:gd name="connsiteY4" fmla="*/ 5143500 h 5143500"/>
              <a:gd name="connsiteX0" fmla="*/ 0 w 5472242"/>
              <a:gd name="connsiteY0" fmla="*/ 5143500 h 5150935"/>
              <a:gd name="connsiteX1" fmla="*/ 2747195 w 5472242"/>
              <a:gd name="connsiteY1" fmla="*/ 0 h 5150935"/>
              <a:gd name="connsiteX2" fmla="*/ 5472242 w 5472242"/>
              <a:gd name="connsiteY2" fmla="*/ 7434 h 5150935"/>
              <a:gd name="connsiteX3" fmla="*/ 4301085 w 5472242"/>
              <a:gd name="connsiteY3" fmla="*/ 5150935 h 5150935"/>
              <a:gd name="connsiteX4" fmla="*/ 0 w 5472242"/>
              <a:gd name="connsiteY4" fmla="*/ 5143500 h 5150935"/>
              <a:gd name="connsiteX0" fmla="*/ 0 w 4728828"/>
              <a:gd name="connsiteY0" fmla="*/ 5143500 h 5150935"/>
              <a:gd name="connsiteX1" fmla="*/ 2747195 w 4728828"/>
              <a:gd name="connsiteY1" fmla="*/ 0 h 5150935"/>
              <a:gd name="connsiteX2" fmla="*/ 4728828 w 4728828"/>
              <a:gd name="connsiteY2" fmla="*/ 223024 h 5150935"/>
              <a:gd name="connsiteX3" fmla="*/ 4301085 w 4728828"/>
              <a:gd name="connsiteY3" fmla="*/ 5150935 h 5150935"/>
              <a:gd name="connsiteX4" fmla="*/ 0 w 4728828"/>
              <a:gd name="connsiteY4" fmla="*/ 5143500 h 5150935"/>
              <a:gd name="connsiteX0" fmla="*/ 0 w 4342253"/>
              <a:gd name="connsiteY0" fmla="*/ 5173237 h 5180672"/>
              <a:gd name="connsiteX1" fmla="*/ 2747195 w 4342253"/>
              <a:gd name="connsiteY1" fmla="*/ 29737 h 5180672"/>
              <a:gd name="connsiteX2" fmla="*/ 4342253 w 4342253"/>
              <a:gd name="connsiteY2" fmla="*/ 0 h 5180672"/>
              <a:gd name="connsiteX3" fmla="*/ 4301085 w 4342253"/>
              <a:gd name="connsiteY3" fmla="*/ 5180672 h 5180672"/>
              <a:gd name="connsiteX4" fmla="*/ 0 w 4342253"/>
              <a:gd name="connsiteY4" fmla="*/ 5173237 h 5180672"/>
              <a:gd name="connsiteX0" fmla="*/ 0 w 4342253"/>
              <a:gd name="connsiteY0" fmla="*/ 6618452 h 6625887"/>
              <a:gd name="connsiteX1" fmla="*/ 3531945 w 4342253"/>
              <a:gd name="connsiteY1" fmla="*/ 0 h 6625887"/>
              <a:gd name="connsiteX2" fmla="*/ 4342253 w 4342253"/>
              <a:gd name="connsiteY2" fmla="*/ 1445215 h 6625887"/>
              <a:gd name="connsiteX3" fmla="*/ 4301085 w 4342253"/>
              <a:gd name="connsiteY3" fmla="*/ 6625887 h 6625887"/>
              <a:gd name="connsiteX4" fmla="*/ 0 w 4342253"/>
              <a:gd name="connsiteY4" fmla="*/ 6618452 h 6625887"/>
              <a:gd name="connsiteX0" fmla="*/ 0 w 4301085"/>
              <a:gd name="connsiteY0" fmla="*/ 6618452 h 6625887"/>
              <a:gd name="connsiteX1" fmla="*/ 3531945 w 4301085"/>
              <a:gd name="connsiteY1" fmla="*/ 0 h 6625887"/>
              <a:gd name="connsiteX2" fmla="*/ 4228795 w 4301085"/>
              <a:gd name="connsiteY2" fmla="*/ 8082 h 6625887"/>
              <a:gd name="connsiteX3" fmla="*/ 4301085 w 4301085"/>
              <a:gd name="connsiteY3" fmla="*/ 6625887 h 6625887"/>
              <a:gd name="connsiteX4" fmla="*/ 0 w 4301085"/>
              <a:gd name="connsiteY4" fmla="*/ 6618452 h 6625887"/>
              <a:gd name="connsiteX0" fmla="*/ 0 w 4228795"/>
              <a:gd name="connsiteY0" fmla="*/ 6618452 h 6618452"/>
              <a:gd name="connsiteX1" fmla="*/ 3531945 w 4228795"/>
              <a:gd name="connsiteY1" fmla="*/ 0 h 6618452"/>
              <a:gd name="connsiteX2" fmla="*/ 4228795 w 4228795"/>
              <a:gd name="connsiteY2" fmla="*/ 8082 h 6618452"/>
              <a:gd name="connsiteX3" fmla="*/ 2707423 w 4228795"/>
              <a:gd name="connsiteY3" fmla="*/ 6022880 h 6618452"/>
              <a:gd name="connsiteX4" fmla="*/ 0 w 4228795"/>
              <a:gd name="connsiteY4" fmla="*/ 6618452 h 6618452"/>
              <a:gd name="connsiteX0" fmla="*/ 0 w 4228795"/>
              <a:gd name="connsiteY0" fmla="*/ 6618452 h 6625887"/>
              <a:gd name="connsiteX1" fmla="*/ 3531945 w 4228795"/>
              <a:gd name="connsiteY1" fmla="*/ 0 h 6625887"/>
              <a:gd name="connsiteX2" fmla="*/ 4228795 w 4228795"/>
              <a:gd name="connsiteY2" fmla="*/ 8082 h 6625887"/>
              <a:gd name="connsiteX3" fmla="*/ 2890479 w 4228795"/>
              <a:gd name="connsiteY3" fmla="*/ 6625887 h 6625887"/>
              <a:gd name="connsiteX4" fmla="*/ 0 w 4228795"/>
              <a:gd name="connsiteY4" fmla="*/ 6618452 h 6625887"/>
              <a:gd name="connsiteX0" fmla="*/ 0 w 3531945"/>
              <a:gd name="connsiteY0" fmla="*/ 6618452 h 6625887"/>
              <a:gd name="connsiteX1" fmla="*/ 3531945 w 3531945"/>
              <a:gd name="connsiteY1" fmla="*/ 0 h 6625887"/>
              <a:gd name="connsiteX2" fmla="*/ 2732044 w 3531945"/>
              <a:gd name="connsiteY2" fmla="*/ 2075536 h 6625887"/>
              <a:gd name="connsiteX3" fmla="*/ 2890479 w 3531945"/>
              <a:gd name="connsiteY3" fmla="*/ 6625887 h 6625887"/>
              <a:gd name="connsiteX4" fmla="*/ 0 w 3531945"/>
              <a:gd name="connsiteY4" fmla="*/ 6618452 h 6625887"/>
              <a:gd name="connsiteX0" fmla="*/ 0 w 3531945"/>
              <a:gd name="connsiteY0" fmla="*/ 6618452 h 6625887"/>
              <a:gd name="connsiteX1" fmla="*/ 3531945 w 3531945"/>
              <a:gd name="connsiteY1" fmla="*/ 0 h 6625887"/>
              <a:gd name="connsiteX2" fmla="*/ 2893564 w 3531945"/>
              <a:gd name="connsiteY2" fmla="*/ 2010928 h 6625887"/>
              <a:gd name="connsiteX3" fmla="*/ 2890479 w 3531945"/>
              <a:gd name="connsiteY3" fmla="*/ 6625887 h 6625887"/>
              <a:gd name="connsiteX4" fmla="*/ 0 w 3531945"/>
              <a:gd name="connsiteY4" fmla="*/ 6618452 h 6625887"/>
              <a:gd name="connsiteX0" fmla="*/ 0 w 2893564"/>
              <a:gd name="connsiteY0" fmla="*/ 5369364 h 5376799"/>
              <a:gd name="connsiteX1" fmla="*/ 2864330 w 2893564"/>
              <a:gd name="connsiteY1" fmla="*/ 0 h 5376799"/>
              <a:gd name="connsiteX2" fmla="*/ 2893564 w 2893564"/>
              <a:gd name="connsiteY2" fmla="*/ 761840 h 5376799"/>
              <a:gd name="connsiteX3" fmla="*/ 2890479 w 2893564"/>
              <a:gd name="connsiteY3" fmla="*/ 5376799 h 5376799"/>
              <a:gd name="connsiteX4" fmla="*/ 0 w 2893564"/>
              <a:gd name="connsiteY4" fmla="*/ 5369364 h 5376799"/>
              <a:gd name="connsiteX0" fmla="*/ 0 w 2896634"/>
              <a:gd name="connsiteY0" fmla="*/ 5423205 h 5430640"/>
              <a:gd name="connsiteX1" fmla="*/ 2896634 w 2896634"/>
              <a:gd name="connsiteY1" fmla="*/ 0 h 5430640"/>
              <a:gd name="connsiteX2" fmla="*/ 2893564 w 2896634"/>
              <a:gd name="connsiteY2" fmla="*/ 815681 h 5430640"/>
              <a:gd name="connsiteX3" fmla="*/ 2890479 w 2896634"/>
              <a:gd name="connsiteY3" fmla="*/ 5430640 h 5430640"/>
              <a:gd name="connsiteX4" fmla="*/ 0 w 2896634"/>
              <a:gd name="connsiteY4" fmla="*/ 5423205 h 54306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6634" h="5430640">
                <a:moveTo>
                  <a:pt x="0" y="5423205"/>
                </a:moveTo>
                <a:lnTo>
                  <a:pt x="2896634" y="0"/>
                </a:lnTo>
                <a:cubicBezTo>
                  <a:pt x="2895611" y="271894"/>
                  <a:pt x="2894587" y="543787"/>
                  <a:pt x="2893564" y="815681"/>
                </a:cubicBezTo>
                <a:cubicBezTo>
                  <a:pt x="2892536" y="2354001"/>
                  <a:pt x="2891507" y="3892320"/>
                  <a:pt x="2890479" y="5430640"/>
                </a:cubicBezTo>
                <a:lnTo>
                  <a:pt x="0" y="5423205"/>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6" name="Parallelogram 53">
            <a:extLst>
              <a:ext uri="{FF2B5EF4-FFF2-40B4-BE49-F238E27FC236}">
                <a16:creationId xmlns:a16="http://schemas.microsoft.com/office/drawing/2014/main" id="{77B5575C-4715-D644-A469-D39C9A84C288}"/>
              </a:ext>
            </a:extLst>
          </p:cNvPr>
          <p:cNvSpPr/>
          <p:nvPr userDrawn="1"/>
        </p:nvSpPr>
        <p:spPr>
          <a:xfrm>
            <a:off x="7599063" y="-59498"/>
            <a:ext cx="4635267" cy="6970361"/>
          </a:xfrm>
          <a:custGeom>
            <a:avLst/>
            <a:gdLst>
              <a:gd name="connsiteX0" fmla="*/ 0 w 7211832"/>
              <a:gd name="connsiteY0" fmla="*/ 5143500 h 5143500"/>
              <a:gd name="connsiteX1" fmla="*/ 2747195 w 7211832"/>
              <a:gd name="connsiteY1" fmla="*/ 0 h 5143500"/>
              <a:gd name="connsiteX2" fmla="*/ 7211832 w 7211832"/>
              <a:gd name="connsiteY2" fmla="*/ 0 h 5143500"/>
              <a:gd name="connsiteX3" fmla="*/ 4464637 w 7211832"/>
              <a:gd name="connsiteY3" fmla="*/ 5143500 h 5143500"/>
              <a:gd name="connsiteX4" fmla="*/ 0 w 7211832"/>
              <a:gd name="connsiteY4" fmla="*/ 5143500 h 5143500"/>
              <a:gd name="connsiteX0" fmla="*/ 0 w 5249218"/>
              <a:gd name="connsiteY0" fmla="*/ 5143500 h 5143500"/>
              <a:gd name="connsiteX1" fmla="*/ 2747195 w 5249218"/>
              <a:gd name="connsiteY1" fmla="*/ 0 h 5143500"/>
              <a:gd name="connsiteX2" fmla="*/ 5249218 w 5249218"/>
              <a:gd name="connsiteY2" fmla="*/ 0 h 5143500"/>
              <a:gd name="connsiteX3" fmla="*/ 4464637 w 5249218"/>
              <a:gd name="connsiteY3" fmla="*/ 5143500 h 5143500"/>
              <a:gd name="connsiteX4" fmla="*/ 0 w 5249218"/>
              <a:gd name="connsiteY4" fmla="*/ 5143500 h 5143500"/>
              <a:gd name="connsiteX0" fmla="*/ 0 w 5472242"/>
              <a:gd name="connsiteY0" fmla="*/ 5143500 h 5143500"/>
              <a:gd name="connsiteX1" fmla="*/ 2747195 w 5472242"/>
              <a:gd name="connsiteY1" fmla="*/ 0 h 5143500"/>
              <a:gd name="connsiteX2" fmla="*/ 5472242 w 5472242"/>
              <a:gd name="connsiteY2" fmla="*/ 7434 h 5143500"/>
              <a:gd name="connsiteX3" fmla="*/ 4464637 w 5472242"/>
              <a:gd name="connsiteY3" fmla="*/ 5143500 h 5143500"/>
              <a:gd name="connsiteX4" fmla="*/ 0 w 5472242"/>
              <a:gd name="connsiteY4" fmla="*/ 5143500 h 5143500"/>
              <a:gd name="connsiteX0" fmla="*/ 0 w 5472242"/>
              <a:gd name="connsiteY0" fmla="*/ 5143500 h 5165803"/>
              <a:gd name="connsiteX1" fmla="*/ 2747195 w 5472242"/>
              <a:gd name="connsiteY1" fmla="*/ 0 h 5165803"/>
              <a:gd name="connsiteX2" fmla="*/ 5472242 w 5472242"/>
              <a:gd name="connsiteY2" fmla="*/ 7434 h 5165803"/>
              <a:gd name="connsiteX3" fmla="*/ 5468246 w 5472242"/>
              <a:gd name="connsiteY3" fmla="*/ 5165803 h 5165803"/>
              <a:gd name="connsiteX4" fmla="*/ 0 w 5472242"/>
              <a:gd name="connsiteY4" fmla="*/ 5143500 h 5165803"/>
              <a:gd name="connsiteX0" fmla="*/ 0 w 5472242"/>
              <a:gd name="connsiteY0" fmla="*/ 5143500 h 5143500"/>
              <a:gd name="connsiteX1" fmla="*/ 2747195 w 5472242"/>
              <a:gd name="connsiteY1" fmla="*/ 0 h 5143500"/>
              <a:gd name="connsiteX2" fmla="*/ 5472242 w 5472242"/>
              <a:gd name="connsiteY2" fmla="*/ 7434 h 5143500"/>
              <a:gd name="connsiteX3" fmla="*/ 3698919 w 5472242"/>
              <a:gd name="connsiteY3" fmla="*/ 4942779 h 5143500"/>
              <a:gd name="connsiteX4" fmla="*/ 0 w 5472242"/>
              <a:gd name="connsiteY4" fmla="*/ 5143500 h 5143500"/>
              <a:gd name="connsiteX0" fmla="*/ 0 w 5472242"/>
              <a:gd name="connsiteY0" fmla="*/ 5143500 h 5150935"/>
              <a:gd name="connsiteX1" fmla="*/ 2747195 w 5472242"/>
              <a:gd name="connsiteY1" fmla="*/ 0 h 5150935"/>
              <a:gd name="connsiteX2" fmla="*/ 5472242 w 5472242"/>
              <a:gd name="connsiteY2" fmla="*/ 7434 h 5150935"/>
              <a:gd name="connsiteX3" fmla="*/ 4301085 w 5472242"/>
              <a:gd name="connsiteY3" fmla="*/ 5150935 h 5150935"/>
              <a:gd name="connsiteX4" fmla="*/ 0 w 5472242"/>
              <a:gd name="connsiteY4" fmla="*/ 5143500 h 5150935"/>
              <a:gd name="connsiteX0" fmla="*/ 0 w 4728828"/>
              <a:gd name="connsiteY0" fmla="*/ 5143500 h 5150935"/>
              <a:gd name="connsiteX1" fmla="*/ 2747195 w 4728828"/>
              <a:gd name="connsiteY1" fmla="*/ 0 h 5150935"/>
              <a:gd name="connsiteX2" fmla="*/ 4728828 w 4728828"/>
              <a:gd name="connsiteY2" fmla="*/ 223024 h 5150935"/>
              <a:gd name="connsiteX3" fmla="*/ 4301085 w 4728828"/>
              <a:gd name="connsiteY3" fmla="*/ 5150935 h 5150935"/>
              <a:gd name="connsiteX4" fmla="*/ 0 w 4728828"/>
              <a:gd name="connsiteY4" fmla="*/ 5143500 h 5150935"/>
              <a:gd name="connsiteX0" fmla="*/ 0 w 4342253"/>
              <a:gd name="connsiteY0" fmla="*/ 5173237 h 5180672"/>
              <a:gd name="connsiteX1" fmla="*/ 2747195 w 4342253"/>
              <a:gd name="connsiteY1" fmla="*/ 29737 h 5180672"/>
              <a:gd name="connsiteX2" fmla="*/ 4342253 w 4342253"/>
              <a:gd name="connsiteY2" fmla="*/ 0 h 5180672"/>
              <a:gd name="connsiteX3" fmla="*/ 4301085 w 4342253"/>
              <a:gd name="connsiteY3" fmla="*/ 5180672 h 5180672"/>
              <a:gd name="connsiteX4" fmla="*/ 0 w 4342253"/>
              <a:gd name="connsiteY4" fmla="*/ 5173237 h 5180672"/>
              <a:gd name="connsiteX0" fmla="*/ 0 w 4370700"/>
              <a:gd name="connsiteY0" fmla="*/ 5143500 h 5150935"/>
              <a:gd name="connsiteX1" fmla="*/ 2747195 w 4370700"/>
              <a:gd name="connsiteY1" fmla="*/ 0 h 5150935"/>
              <a:gd name="connsiteX2" fmla="*/ 4370700 w 4370700"/>
              <a:gd name="connsiteY2" fmla="*/ 190735 h 5150935"/>
              <a:gd name="connsiteX3" fmla="*/ 4301085 w 4370700"/>
              <a:gd name="connsiteY3" fmla="*/ 5150935 h 5150935"/>
              <a:gd name="connsiteX4" fmla="*/ 0 w 4370700"/>
              <a:gd name="connsiteY4" fmla="*/ 5143500 h 5150935"/>
              <a:gd name="connsiteX0" fmla="*/ 0 w 4370700"/>
              <a:gd name="connsiteY0" fmla="*/ 4965700 h 4973135"/>
              <a:gd name="connsiteX1" fmla="*/ 2647627 w 4370700"/>
              <a:gd name="connsiteY1" fmla="*/ 0 h 4973135"/>
              <a:gd name="connsiteX2" fmla="*/ 4370700 w 4370700"/>
              <a:gd name="connsiteY2" fmla="*/ 12935 h 4973135"/>
              <a:gd name="connsiteX3" fmla="*/ 4301085 w 4370700"/>
              <a:gd name="connsiteY3" fmla="*/ 4973135 h 4973135"/>
              <a:gd name="connsiteX4" fmla="*/ 0 w 4370700"/>
              <a:gd name="connsiteY4" fmla="*/ 4965700 h 4973135"/>
              <a:gd name="connsiteX0" fmla="*/ 0 w 4301085"/>
              <a:gd name="connsiteY0" fmla="*/ 4965700 h 4973135"/>
              <a:gd name="connsiteX1" fmla="*/ 2647627 w 4301085"/>
              <a:gd name="connsiteY1" fmla="*/ 0 h 4973135"/>
              <a:gd name="connsiteX2" fmla="*/ 3758106 w 4301085"/>
              <a:gd name="connsiteY2" fmla="*/ 343414 h 4973135"/>
              <a:gd name="connsiteX3" fmla="*/ 4301085 w 4301085"/>
              <a:gd name="connsiteY3" fmla="*/ 4973135 h 4973135"/>
              <a:gd name="connsiteX4" fmla="*/ 0 w 4301085"/>
              <a:gd name="connsiteY4" fmla="*/ 4965700 h 4973135"/>
              <a:gd name="connsiteX0" fmla="*/ 0 w 3758106"/>
              <a:gd name="connsiteY0" fmla="*/ 4965700 h 4965700"/>
              <a:gd name="connsiteX1" fmla="*/ 2647627 w 3758106"/>
              <a:gd name="connsiteY1" fmla="*/ 0 h 4965700"/>
              <a:gd name="connsiteX2" fmla="*/ 3758106 w 3758106"/>
              <a:gd name="connsiteY2" fmla="*/ 343414 h 4965700"/>
              <a:gd name="connsiteX3" fmla="*/ 3341893 w 3758106"/>
              <a:gd name="connsiteY3" fmla="*/ 4868350 h 4965700"/>
              <a:gd name="connsiteX4" fmla="*/ 0 w 3758106"/>
              <a:gd name="connsiteY4" fmla="*/ 4965700 h 4965700"/>
              <a:gd name="connsiteX0" fmla="*/ 0 w 3758106"/>
              <a:gd name="connsiteY0" fmla="*/ 4965700 h 4965700"/>
              <a:gd name="connsiteX1" fmla="*/ 2647627 w 3758106"/>
              <a:gd name="connsiteY1" fmla="*/ 0 h 4965700"/>
              <a:gd name="connsiteX2" fmla="*/ 3758106 w 3758106"/>
              <a:gd name="connsiteY2" fmla="*/ 343414 h 4965700"/>
              <a:gd name="connsiteX3" fmla="*/ 2995294 w 3758106"/>
              <a:gd name="connsiteY3" fmla="*/ 4892532 h 4965700"/>
              <a:gd name="connsiteX4" fmla="*/ 0 w 3758106"/>
              <a:gd name="connsiteY4" fmla="*/ 4965700 h 4965700"/>
              <a:gd name="connsiteX0" fmla="*/ 0 w 3758106"/>
              <a:gd name="connsiteY0" fmla="*/ 4965700 h 4965700"/>
              <a:gd name="connsiteX1" fmla="*/ 2647627 w 3758106"/>
              <a:gd name="connsiteY1" fmla="*/ 0 h 4965700"/>
              <a:gd name="connsiteX2" fmla="*/ 3758106 w 3758106"/>
              <a:gd name="connsiteY2" fmla="*/ 343414 h 4965700"/>
              <a:gd name="connsiteX3" fmla="*/ 3019475 w 3758106"/>
              <a:gd name="connsiteY3" fmla="*/ 4715202 h 4965700"/>
              <a:gd name="connsiteX4" fmla="*/ 0 w 3758106"/>
              <a:gd name="connsiteY4" fmla="*/ 4965700 h 4965700"/>
              <a:gd name="connsiteX0" fmla="*/ 0 w 3019475"/>
              <a:gd name="connsiteY0" fmla="*/ 4965700 h 4965700"/>
              <a:gd name="connsiteX1" fmla="*/ 2647627 w 3019475"/>
              <a:gd name="connsiteY1" fmla="*/ 0 h 4965700"/>
              <a:gd name="connsiteX2" fmla="*/ 2839216 w 3019475"/>
              <a:gd name="connsiteY2" fmla="*/ 351475 h 4965700"/>
              <a:gd name="connsiteX3" fmla="*/ 3019475 w 3019475"/>
              <a:gd name="connsiteY3" fmla="*/ 4715202 h 4965700"/>
              <a:gd name="connsiteX4" fmla="*/ 0 w 3019475"/>
              <a:gd name="connsiteY4" fmla="*/ 4965700 h 4965700"/>
              <a:gd name="connsiteX0" fmla="*/ 0 w 3306722"/>
              <a:gd name="connsiteY0" fmla="*/ 4976945 h 4976945"/>
              <a:gd name="connsiteX1" fmla="*/ 2647627 w 3306722"/>
              <a:gd name="connsiteY1" fmla="*/ 11245 h 4976945"/>
              <a:gd name="connsiteX2" fmla="*/ 3306722 w 3306722"/>
              <a:gd name="connsiteY2" fmla="*/ 0 h 4976945"/>
              <a:gd name="connsiteX3" fmla="*/ 3019475 w 3306722"/>
              <a:gd name="connsiteY3" fmla="*/ 4726447 h 4976945"/>
              <a:gd name="connsiteX4" fmla="*/ 0 w 3306722"/>
              <a:gd name="connsiteY4" fmla="*/ 4976945 h 4976945"/>
              <a:gd name="connsiteX0" fmla="*/ 0 w 3309651"/>
              <a:gd name="connsiteY0" fmla="*/ 4976945 h 4976945"/>
              <a:gd name="connsiteX1" fmla="*/ 2647627 w 3309651"/>
              <a:gd name="connsiteY1" fmla="*/ 11245 h 4976945"/>
              <a:gd name="connsiteX2" fmla="*/ 3306722 w 3309651"/>
              <a:gd name="connsiteY2" fmla="*/ 0 h 4976945"/>
              <a:gd name="connsiteX3" fmla="*/ 3309651 w 3309651"/>
              <a:gd name="connsiteY3" fmla="*/ 4968261 h 4976945"/>
              <a:gd name="connsiteX4" fmla="*/ 0 w 3309651"/>
              <a:gd name="connsiteY4" fmla="*/ 4976945 h 49769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9651" h="4976945">
                <a:moveTo>
                  <a:pt x="0" y="4976945"/>
                </a:moveTo>
                <a:lnTo>
                  <a:pt x="2647627" y="11245"/>
                </a:lnTo>
                <a:lnTo>
                  <a:pt x="3306722" y="0"/>
                </a:lnTo>
                <a:cubicBezTo>
                  <a:pt x="3307698" y="1656087"/>
                  <a:pt x="3308675" y="3312174"/>
                  <a:pt x="3309651" y="4968261"/>
                </a:cubicBezTo>
                <a:lnTo>
                  <a:pt x="0" y="4976945"/>
                </a:lnTo>
                <a:close/>
              </a:path>
            </a:pathLst>
          </a:custGeom>
          <a:solidFill>
            <a:schemeClr val="accent3">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10" name="Picture 9">
            <a:extLst>
              <a:ext uri="{FF2B5EF4-FFF2-40B4-BE49-F238E27FC236}">
                <a16:creationId xmlns:a16="http://schemas.microsoft.com/office/drawing/2014/main" id="{173CA6C5-51B4-4B20-B865-59B72FDEF29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8858" t="35400" r="8863" b="35672"/>
          <a:stretch/>
        </p:blipFill>
        <p:spPr>
          <a:xfrm>
            <a:off x="668108" y="475576"/>
            <a:ext cx="3482360" cy="1224325"/>
          </a:xfrm>
          <a:prstGeom prst="rect">
            <a:avLst/>
          </a:prstGeom>
        </p:spPr>
      </p:pic>
      <p:sp>
        <p:nvSpPr>
          <p:cNvPr id="11" name="Rectangle 10">
            <a:extLst>
              <a:ext uri="{FF2B5EF4-FFF2-40B4-BE49-F238E27FC236}">
                <a16:creationId xmlns:a16="http://schemas.microsoft.com/office/drawing/2014/main" id="{F0B16CE0-C9A4-4BC6-AE9D-3081D4581557}"/>
              </a:ext>
            </a:extLst>
          </p:cNvPr>
          <p:cNvSpPr/>
          <p:nvPr userDrawn="1"/>
        </p:nvSpPr>
        <p:spPr>
          <a:xfrm>
            <a:off x="8708" y="6339837"/>
            <a:ext cx="12226832" cy="5878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400"/>
          </a:p>
        </p:txBody>
      </p:sp>
      <p:sp>
        <p:nvSpPr>
          <p:cNvPr id="12" name="TextBox 11">
            <a:extLst>
              <a:ext uri="{FF2B5EF4-FFF2-40B4-BE49-F238E27FC236}">
                <a16:creationId xmlns:a16="http://schemas.microsoft.com/office/drawing/2014/main" id="{E423D881-8E72-43D7-A55F-81508F0120B4}"/>
              </a:ext>
            </a:extLst>
          </p:cNvPr>
          <p:cNvSpPr txBox="1"/>
          <p:nvPr userDrawn="1"/>
        </p:nvSpPr>
        <p:spPr>
          <a:xfrm>
            <a:off x="7672251" y="6387528"/>
            <a:ext cx="6261464" cy="461665"/>
          </a:xfrm>
          <a:prstGeom prst="rect">
            <a:avLst/>
          </a:prstGeom>
          <a:noFill/>
        </p:spPr>
        <p:txBody>
          <a:bodyPr wrap="square" rtlCol="0">
            <a:spAutoFit/>
          </a:bodyPr>
          <a:lstStyle/>
          <a:p>
            <a:r>
              <a:rPr lang="en-CA" sz="2400" i="1" dirty="0">
                <a:solidFill>
                  <a:schemeClr val="tx1">
                    <a:lumMod val="50000"/>
                    <a:lumOff val="50000"/>
                  </a:schemeClr>
                </a:solidFill>
              </a:rPr>
              <a:t>Presenting Sponsor</a:t>
            </a:r>
          </a:p>
        </p:txBody>
      </p:sp>
    </p:spTree>
    <p:extLst>
      <p:ext uri="{BB962C8B-B14F-4D97-AF65-F5344CB8AC3E}">
        <p14:creationId xmlns:p14="http://schemas.microsoft.com/office/powerpoint/2010/main" val="131788411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Speaker Slide">
    <p:spTree>
      <p:nvGrpSpPr>
        <p:cNvPr id="1" name=""/>
        <p:cNvGrpSpPr/>
        <p:nvPr/>
      </p:nvGrpSpPr>
      <p:grpSpPr>
        <a:xfrm>
          <a:off x="0" y="0"/>
          <a:ext cx="0" cy="0"/>
          <a:chOff x="0" y="0"/>
          <a:chExt cx="0" cy="0"/>
        </a:xfrm>
      </p:grpSpPr>
      <p:sp>
        <p:nvSpPr>
          <p:cNvPr id="36" name="Parallelogram 53">
            <a:extLst>
              <a:ext uri="{FF2B5EF4-FFF2-40B4-BE49-F238E27FC236}">
                <a16:creationId xmlns:a16="http://schemas.microsoft.com/office/drawing/2014/main" id="{D5A75548-FCF0-634D-8D10-19488C75DFF0}"/>
              </a:ext>
            </a:extLst>
          </p:cNvPr>
          <p:cNvSpPr/>
          <p:nvPr userDrawn="1"/>
        </p:nvSpPr>
        <p:spPr>
          <a:xfrm rot="10800000" flipH="1" flipV="1">
            <a:off x="5596689" y="-34073"/>
            <a:ext cx="6633400" cy="6944936"/>
          </a:xfrm>
          <a:custGeom>
            <a:avLst/>
            <a:gdLst>
              <a:gd name="connsiteX0" fmla="*/ 0 w 7211832"/>
              <a:gd name="connsiteY0" fmla="*/ 5143500 h 5143500"/>
              <a:gd name="connsiteX1" fmla="*/ 2747195 w 7211832"/>
              <a:gd name="connsiteY1" fmla="*/ 0 h 5143500"/>
              <a:gd name="connsiteX2" fmla="*/ 7211832 w 7211832"/>
              <a:gd name="connsiteY2" fmla="*/ 0 h 5143500"/>
              <a:gd name="connsiteX3" fmla="*/ 4464637 w 7211832"/>
              <a:gd name="connsiteY3" fmla="*/ 5143500 h 5143500"/>
              <a:gd name="connsiteX4" fmla="*/ 0 w 7211832"/>
              <a:gd name="connsiteY4" fmla="*/ 5143500 h 5143500"/>
              <a:gd name="connsiteX0" fmla="*/ 0 w 5249218"/>
              <a:gd name="connsiteY0" fmla="*/ 5143500 h 5143500"/>
              <a:gd name="connsiteX1" fmla="*/ 2747195 w 5249218"/>
              <a:gd name="connsiteY1" fmla="*/ 0 h 5143500"/>
              <a:gd name="connsiteX2" fmla="*/ 5249218 w 5249218"/>
              <a:gd name="connsiteY2" fmla="*/ 0 h 5143500"/>
              <a:gd name="connsiteX3" fmla="*/ 4464637 w 5249218"/>
              <a:gd name="connsiteY3" fmla="*/ 5143500 h 5143500"/>
              <a:gd name="connsiteX4" fmla="*/ 0 w 5249218"/>
              <a:gd name="connsiteY4" fmla="*/ 5143500 h 5143500"/>
              <a:gd name="connsiteX0" fmla="*/ 0 w 5472242"/>
              <a:gd name="connsiteY0" fmla="*/ 5143500 h 5143500"/>
              <a:gd name="connsiteX1" fmla="*/ 2747195 w 5472242"/>
              <a:gd name="connsiteY1" fmla="*/ 0 h 5143500"/>
              <a:gd name="connsiteX2" fmla="*/ 5472242 w 5472242"/>
              <a:gd name="connsiteY2" fmla="*/ 7434 h 5143500"/>
              <a:gd name="connsiteX3" fmla="*/ 4464637 w 5472242"/>
              <a:gd name="connsiteY3" fmla="*/ 5143500 h 5143500"/>
              <a:gd name="connsiteX4" fmla="*/ 0 w 5472242"/>
              <a:gd name="connsiteY4" fmla="*/ 5143500 h 5143500"/>
              <a:gd name="connsiteX0" fmla="*/ 0 w 5472242"/>
              <a:gd name="connsiteY0" fmla="*/ 5143500 h 5165803"/>
              <a:gd name="connsiteX1" fmla="*/ 2747195 w 5472242"/>
              <a:gd name="connsiteY1" fmla="*/ 0 h 5165803"/>
              <a:gd name="connsiteX2" fmla="*/ 5472242 w 5472242"/>
              <a:gd name="connsiteY2" fmla="*/ 7434 h 5165803"/>
              <a:gd name="connsiteX3" fmla="*/ 5468246 w 5472242"/>
              <a:gd name="connsiteY3" fmla="*/ 5165803 h 5165803"/>
              <a:gd name="connsiteX4" fmla="*/ 0 w 5472242"/>
              <a:gd name="connsiteY4" fmla="*/ 5143500 h 5165803"/>
              <a:gd name="connsiteX0" fmla="*/ 0 w 5472242"/>
              <a:gd name="connsiteY0" fmla="*/ 5143500 h 5143500"/>
              <a:gd name="connsiteX1" fmla="*/ 2747195 w 5472242"/>
              <a:gd name="connsiteY1" fmla="*/ 0 h 5143500"/>
              <a:gd name="connsiteX2" fmla="*/ 5472242 w 5472242"/>
              <a:gd name="connsiteY2" fmla="*/ 7434 h 5143500"/>
              <a:gd name="connsiteX3" fmla="*/ 3698919 w 5472242"/>
              <a:gd name="connsiteY3" fmla="*/ 4942779 h 5143500"/>
              <a:gd name="connsiteX4" fmla="*/ 0 w 5472242"/>
              <a:gd name="connsiteY4" fmla="*/ 5143500 h 5143500"/>
              <a:gd name="connsiteX0" fmla="*/ 0 w 5472242"/>
              <a:gd name="connsiteY0" fmla="*/ 5143500 h 5150935"/>
              <a:gd name="connsiteX1" fmla="*/ 2747195 w 5472242"/>
              <a:gd name="connsiteY1" fmla="*/ 0 h 5150935"/>
              <a:gd name="connsiteX2" fmla="*/ 5472242 w 5472242"/>
              <a:gd name="connsiteY2" fmla="*/ 7434 h 5150935"/>
              <a:gd name="connsiteX3" fmla="*/ 4301085 w 5472242"/>
              <a:gd name="connsiteY3" fmla="*/ 5150935 h 5150935"/>
              <a:gd name="connsiteX4" fmla="*/ 0 w 5472242"/>
              <a:gd name="connsiteY4" fmla="*/ 5143500 h 5150935"/>
              <a:gd name="connsiteX0" fmla="*/ 0 w 4728828"/>
              <a:gd name="connsiteY0" fmla="*/ 5143500 h 5150935"/>
              <a:gd name="connsiteX1" fmla="*/ 2747195 w 4728828"/>
              <a:gd name="connsiteY1" fmla="*/ 0 h 5150935"/>
              <a:gd name="connsiteX2" fmla="*/ 4728828 w 4728828"/>
              <a:gd name="connsiteY2" fmla="*/ 223024 h 5150935"/>
              <a:gd name="connsiteX3" fmla="*/ 4301085 w 4728828"/>
              <a:gd name="connsiteY3" fmla="*/ 5150935 h 5150935"/>
              <a:gd name="connsiteX4" fmla="*/ 0 w 4728828"/>
              <a:gd name="connsiteY4" fmla="*/ 5143500 h 5150935"/>
              <a:gd name="connsiteX0" fmla="*/ 0 w 4342253"/>
              <a:gd name="connsiteY0" fmla="*/ 5173237 h 5180672"/>
              <a:gd name="connsiteX1" fmla="*/ 2747195 w 4342253"/>
              <a:gd name="connsiteY1" fmla="*/ 29737 h 5180672"/>
              <a:gd name="connsiteX2" fmla="*/ 4342253 w 4342253"/>
              <a:gd name="connsiteY2" fmla="*/ 0 h 5180672"/>
              <a:gd name="connsiteX3" fmla="*/ 4301085 w 4342253"/>
              <a:gd name="connsiteY3" fmla="*/ 5180672 h 5180672"/>
              <a:gd name="connsiteX4" fmla="*/ 0 w 4342253"/>
              <a:gd name="connsiteY4" fmla="*/ 5173237 h 5180672"/>
              <a:gd name="connsiteX0" fmla="*/ 0 w 4370700"/>
              <a:gd name="connsiteY0" fmla="*/ 5143500 h 5150935"/>
              <a:gd name="connsiteX1" fmla="*/ 2747195 w 4370700"/>
              <a:gd name="connsiteY1" fmla="*/ 0 h 5150935"/>
              <a:gd name="connsiteX2" fmla="*/ 4370700 w 4370700"/>
              <a:gd name="connsiteY2" fmla="*/ 190735 h 5150935"/>
              <a:gd name="connsiteX3" fmla="*/ 4301085 w 4370700"/>
              <a:gd name="connsiteY3" fmla="*/ 5150935 h 5150935"/>
              <a:gd name="connsiteX4" fmla="*/ 0 w 4370700"/>
              <a:gd name="connsiteY4" fmla="*/ 5143500 h 5150935"/>
              <a:gd name="connsiteX0" fmla="*/ 0 w 4370700"/>
              <a:gd name="connsiteY0" fmla="*/ 4965700 h 4973135"/>
              <a:gd name="connsiteX1" fmla="*/ 2647627 w 4370700"/>
              <a:gd name="connsiteY1" fmla="*/ 0 h 4973135"/>
              <a:gd name="connsiteX2" fmla="*/ 4370700 w 4370700"/>
              <a:gd name="connsiteY2" fmla="*/ 12935 h 4973135"/>
              <a:gd name="connsiteX3" fmla="*/ 4301085 w 4370700"/>
              <a:gd name="connsiteY3" fmla="*/ 4973135 h 4973135"/>
              <a:gd name="connsiteX4" fmla="*/ 0 w 4370700"/>
              <a:gd name="connsiteY4" fmla="*/ 4965700 h 4973135"/>
              <a:gd name="connsiteX0" fmla="*/ 0 w 4301085"/>
              <a:gd name="connsiteY0" fmla="*/ 4965700 h 4973135"/>
              <a:gd name="connsiteX1" fmla="*/ 2647627 w 4301085"/>
              <a:gd name="connsiteY1" fmla="*/ 0 h 4973135"/>
              <a:gd name="connsiteX2" fmla="*/ 3686714 w 4301085"/>
              <a:gd name="connsiteY2" fmla="*/ 261657 h 4973135"/>
              <a:gd name="connsiteX3" fmla="*/ 4301085 w 4301085"/>
              <a:gd name="connsiteY3" fmla="*/ 4973135 h 4973135"/>
              <a:gd name="connsiteX4" fmla="*/ 0 w 4301085"/>
              <a:gd name="connsiteY4" fmla="*/ 4965700 h 4973135"/>
              <a:gd name="connsiteX0" fmla="*/ 0 w 3686714"/>
              <a:gd name="connsiteY0" fmla="*/ 4965700 h 4965700"/>
              <a:gd name="connsiteX1" fmla="*/ 2647627 w 3686714"/>
              <a:gd name="connsiteY1" fmla="*/ 0 h 4965700"/>
              <a:gd name="connsiteX2" fmla="*/ 3686714 w 3686714"/>
              <a:gd name="connsiteY2" fmla="*/ 261657 h 4965700"/>
              <a:gd name="connsiteX3" fmla="*/ 3548010 w 3686714"/>
              <a:gd name="connsiteY3" fmla="*/ 4579325 h 4965700"/>
              <a:gd name="connsiteX4" fmla="*/ 0 w 3686714"/>
              <a:gd name="connsiteY4" fmla="*/ 4965700 h 4965700"/>
              <a:gd name="connsiteX0" fmla="*/ 0 w 4343065"/>
              <a:gd name="connsiteY0" fmla="*/ 4966583 h 4966583"/>
              <a:gd name="connsiteX1" fmla="*/ 2647627 w 4343065"/>
              <a:gd name="connsiteY1" fmla="*/ 883 h 4966583"/>
              <a:gd name="connsiteX2" fmla="*/ 4343065 w 4343065"/>
              <a:gd name="connsiteY2" fmla="*/ 0 h 4966583"/>
              <a:gd name="connsiteX3" fmla="*/ 3548010 w 4343065"/>
              <a:gd name="connsiteY3" fmla="*/ 4580208 h 4966583"/>
              <a:gd name="connsiteX4" fmla="*/ 0 w 4343065"/>
              <a:gd name="connsiteY4" fmla="*/ 4966583 h 4966583"/>
              <a:gd name="connsiteX0" fmla="*/ 0 w 4343065"/>
              <a:gd name="connsiteY0" fmla="*/ 4966583 h 4974018"/>
              <a:gd name="connsiteX1" fmla="*/ 2647627 w 4343065"/>
              <a:gd name="connsiteY1" fmla="*/ 883 h 4974018"/>
              <a:gd name="connsiteX2" fmla="*/ 4343065 w 4343065"/>
              <a:gd name="connsiteY2" fmla="*/ 0 h 4974018"/>
              <a:gd name="connsiteX3" fmla="*/ 4342539 w 4343065"/>
              <a:gd name="connsiteY3" fmla="*/ 4974018 h 4974018"/>
              <a:gd name="connsiteX4" fmla="*/ 0 w 4343065"/>
              <a:gd name="connsiteY4" fmla="*/ 4966583 h 4974018"/>
              <a:gd name="connsiteX0" fmla="*/ 0 w 4343065"/>
              <a:gd name="connsiteY0" fmla="*/ 4972608 h 4980043"/>
              <a:gd name="connsiteX1" fmla="*/ 1569832 w 4343065"/>
              <a:gd name="connsiteY1" fmla="*/ 0 h 4980043"/>
              <a:gd name="connsiteX2" fmla="*/ 4343065 w 4343065"/>
              <a:gd name="connsiteY2" fmla="*/ 6025 h 4980043"/>
              <a:gd name="connsiteX3" fmla="*/ 4342539 w 4343065"/>
              <a:gd name="connsiteY3" fmla="*/ 4980043 h 4980043"/>
              <a:gd name="connsiteX4" fmla="*/ 0 w 4343065"/>
              <a:gd name="connsiteY4" fmla="*/ 4972608 h 4980043"/>
              <a:gd name="connsiteX0" fmla="*/ 0 w 4723057"/>
              <a:gd name="connsiteY0" fmla="*/ 4972608 h 4980043"/>
              <a:gd name="connsiteX1" fmla="*/ 1569832 w 4723057"/>
              <a:gd name="connsiteY1" fmla="*/ 0 h 4980043"/>
              <a:gd name="connsiteX2" fmla="*/ 4723057 w 4723057"/>
              <a:gd name="connsiteY2" fmla="*/ 19843 h 4980043"/>
              <a:gd name="connsiteX3" fmla="*/ 4342539 w 4723057"/>
              <a:gd name="connsiteY3" fmla="*/ 4980043 h 4980043"/>
              <a:gd name="connsiteX4" fmla="*/ 0 w 4723057"/>
              <a:gd name="connsiteY4" fmla="*/ 4972608 h 4980043"/>
              <a:gd name="connsiteX0" fmla="*/ 0 w 4736350"/>
              <a:gd name="connsiteY0" fmla="*/ 4972608 h 4972608"/>
              <a:gd name="connsiteX1" fmla="*/ 1569832 w 4736350"/>
              <a:gd name="connsiteY1" fmla="*/ 0 h 4972608"/>
              <a:gd name="connsiteX2" fmla="*/ 4723057 w 4736350"/>
              <a:gd name="connsiteY2" fmla="*/ 19843 h 4972608"/>
              <a:gd name="connsiteX3" fmla="*/ 4736349 w 4736350"/>
              <a:gd name="connsiteY3" fmla="*/ 4959317 h 4972608"/>
              <a:gd name="connsiteX4" fmla="*/ 0 w 4736350"/>
              <a:gd name="connsiteY4" fmla="*/ 4972608 h 4972608"/>
              <a:gd name="connsiteX0" fmla="*/ 0 w 4736350"/>
              <a:gd name="connsiteY0" fmla="*/ 4958790 h 4958790"/>
              <a:gd name="connsiteX1" fmla="*/ 1362564 w 4736350"/>
              <a:gd name="connsiteY1" fmla="*/ 0 h 4958790"/>
              <a:gd name="connsiteX2" fmla="*/ 4723057 w 4736350"/>
              <a:gd name="connsiteY2" fmla="*/ 6025 h 4958790"/>
              <a:gd name="connsiteX3" fmla="*/ 4736349 w 4736350"/>
              <a:gd name="connsiteY3" fmla="*/ 4945499 h 4958790"/>
              <a:gd name="connsiteX4" fmla="*/ 0 w 4736350"/>
              <a:gd name="connsiteY4" fmla="*/ 4958790 h 49587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6350" h="4958790">
                <a:moveTo>
                  <a:pt x="0" y="4958790"/>
                </a:moveTo>
                <a:lnTo>
                  <a:pt x="1362564" y="0"/>
                </a:lnTo>
                <a:lnTo>
                  <a:pt x="4723057" y="6025"/>
                </a:lnTo>
                <a:cubicBezTo>
                  <a:pt x="4722882" y="1664031"/>
                  <a:pt x="4736524" y="3287493"/>
                  <a:pt x="4736349" y="4945499"/>
                </a:cubicBezTo>
                <a:lnTo>
                  <a:pt x="0" y="4958790"/>
                </a:lnTo>
                <a:close/>
              </a:path>
            </a:pathLst>
          </a:cu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 name="Title 1"/>
          <p:cNvSpPr>
            <a:spLocks noGrp="1"/>
          </p:cNvSpPr>
          <p:nvPr>
            <p:ph type="title" hasCustomPrompt="1"/>
          </p:nvPr>
        </p:nvSpPr>
        <p:spPr>
          <a:xfrm>
            <a:off x="664525" y="3307383"/>
            <a:ext cx="4331368" cy="627904"/>
          </a:xfrm>
        </p:spPr>
        <p:txBody>
          <a:bodyPr anchor="b"/>
          <a:lstStyle>
            <a:lvl1pPr algn="l">
              <a:defRPr sz="4267"/>
            </a:lvl1pPr>
          </a:lstStyle>
          <a:p>
            <a:r>
              <a:rPr lang="en-US" dirty="0"/>
              <a:t>Speaker Name</a:t>
            </a:r>
          </a:p>
        </p:txBody>
      </p:sp>
      <p:sp>
        <p:nvSpPr>
          <p:cNvPr id="18" name="Text Placeholder 17"/>
          <p:cNvSpPr>
            <a:spLocks noGrp="1"/>
          </p:cNvSpPr>
          <p:nvPr>
            <p:ph type="body" sz="quarter" idx="10" hasCustomPrompt="1"/>
          </p:nvPr>
        </p:nvSpPr>
        <p:spPr>
          <a:xfrm>
            <a:off x="664755" y="3926054"/>
            <a:ext cx="4330700" cy="540913"/>
          </a:xfrm>
        </p:spPr>
        <p:txBody>
          <a:bodyPr/>
          <a:lstStyle>
            <a:lvl1pPr marL="0" marR="0" indent="0" algn="l" defTabSz="609585" rtl="0" eaLnBrk="1" fontAlgn="auto" latinLnBrk="0" hangingPunct="1">
              <a:lnSpc>
                <a:spcPct val="100000"/>
              </a:lnSpc>
              <a:spcBef>
                <a:spcPct val="0"/>
              </a:spcBef>
              <a:spcAft>
                <a:spcPts val="0"/>
              </a:spcAft>
              <a:buClrTx/>
              <a:buSzTx/>
              <a:buFontTx/>
              <a:buNone/>
              <a:tabLst/>
              <a:defRPr kumimoji="0" lang="en-US" sz="2667" b="0" i="0" u="none" strike="noStrike" kern="1200" cap="none" spc="0" normalizeH="0" baseline="0" dirty="0">
                <a:ln>
                  <a:noFill/>
                </a:ln>
                <a:solidFill>
                  <a:schemeClr val="accent4"/>
                </a:solidFill>
                <a:effectLst/>
                <a:uLnTx/>
                <a:uFillTx/>
                <a:latin typeface="+mn-lt"/>
                <a:ea typeface="Segoe UI Light" charset="0"/>
                <a:cs typeface="Segoe UI Light" charset="0"/>
              </a:defRPr>
            </a:lvl1pPr>
          </a:lstStyle>
          <a:p>
            <a:pPr lvl="0"/>
            <a:r>
              <a:rPr lang="en-US" dirty="0"/>
              <a:t>Title, Company</a:t>
            </a:r>
          </a:p>
        </p:txBody>
      </p:sp>
      <p:sp>
        <p:nvSpPr>
          <p:cNvPr id="23" name="Text Placeholder 17"/>
          <p:cNvSpPr>
            <a:spLocks noGrp="1"/>
          </p:cNvSpPr>
          <p:nvPr>
            <p:ph type="body" sz="quarter" idx="11" hasCustomPrompt="1"/>
          </p:nvPr>
        </p:nvSpPr>
        <p:spPr>
          <a:xfrm>
            <a:off x="7759341" y="1514756"/>
            <a:ext cx="3929500" cy="358448"/>
          </a:xfrm>
        </p:spPr>
        <p:txBody>
          <a:bodyPr/>
          <a:lstStyle>
            <a:lvl1pPr marL="0" marR="0" indent="0" algn="l" defTabSz="1219170" rtl="0" eaLnBrk="1" fontAlgn="auto" latinLnBrk="0" hangingPunct="1">
              <a:lnSpc>
                <a:spcPct val="90000"/>
              </a:lnSpc>
              <a:spcBef>
                <a:spcPts val="1333"/>
              </a:spcBef>
              <a:spcAft>
                <a:spcPts val="0"/>
              </a:spcAft>
              <a:buClrTx/>
              <a:buSzTx/>
              <a:buFont typeface="Arial" panose="020B0604020202020204" pitchFamily="34" charset="0"/>
              <a:buNone/>
              <a:tabLst/>
              <a:defRPr kumimoji="0" lang="en-US" sz="1867" b="0" i="0" u="none" strike="noStrike" kern="1200" cap="none" spc="0" normalizeH="0" baseline="0" dirty="0">
                <a:ln>
                  <a:noFill/>
                </a:ln>
                <a:solidFill>
                  <a:schemeClr val="tx1"/>
                </a:solidFill>
                <a:effectLst/>
                <a:uLnTx/>
                <a:uFillTx/>
                <a:latin typeface="+mn-lt"/>
                <a:ea typeface="Segoe UI Light" charset="0"/>
                <a:cs typeface="Segoe UI Light" charset="0"/>
              </a:defRPr>
            </a:lvl1pPr>
          </a:lstStyle>
          <a:p>
            <a:pPr marL="0" lvl="0" indent="0" algn="l" defTabSz="1219170" rtl="0" eaLnBrk="1" latinLnBrk="0" hangingPunct="1">
              <a:lnSpc>
                <a:spcPct val="90000"/>
              </a:lnSpc>
              <a:spcBef>
                <a:spcPts val="1333"/>
              </a:spcBef>
              <a:buFont typeface="Arial" panose="020B0604020202020204" pitchFamily="34" charset="0"/>
              <a:buNone/>
            </a:pPr>
            <a:r>
              <a:rPr lang="en-US" dirty="0"/>
              <a:t>Biography Point One</a:t>
            </a:r>
          </a:p>
        </p:txBody>
      </p:sp>
      <p:sp>
        <p:nvSpPr>
          <p:cNvPr id="39" name="Picture Placeholder 38"/>
          <p:cNvSpPr>
            <a:spLocks noGrp="1"/>
          </p:cNvSpPr>
          <p:nvPr>
            <p:ph type="pic" sz="quarter" idx="12" hasCustomPrompt="1"/>
          </p:nvPr>
        </p:nvSpPr>
        <p:spPr>
          <a:xfrm>
            <a:off x="664525" y="859692"/>
            <a:ext cx="1924051" cy="1924049"/>
          </a:xfrm>
          <a:prstGeom prst="ellipse">
            <a:avLst/>
          </a:prstGeom>
          <a:solidFill>
            <a:schemeClr val="bg2">
              <a:lumMod val="95000"/>
            </a:schemeClr>
          </a:solidFill>
        </p:spPr>
        <p:txBody>
          <a:bodyPr anchor="ctr"/>
          <a:lstStyle>
            <a:lvl1pPr algn="ctr">
              <a:defRPr sz="1400"/>
            </a:lvl1pPr>
          </a:lstStyle>
          <a:p>
            <a:r>
              <a:rPr lang="en-US" dirty="0"/>
              <a:t>PLACE YOUR PHOTO HERE</a:t>
            </a:r>
          </a:p>
        </p:txBody>
      </p:sp>
      <p:sp>
        <p:nvSpPr>
          <p:cNvPr id="40" name="Text Placeholder 17"/>
          <p:cNvSpPr>
            <a:spLocks noGrp="1"/>
          </p:cNvSpPr>
          <p:nvPr>
            <p:ph type="body" sz="quarter" idx="13" hasCustomPrompt="1"/>
          </p:nvPr>
        </p:nvSpPr>
        <p:spPr>
          <a:xfrm>
            <a:off x="7759341" y="1873835"/>
            <a:ext cx="3929500" cy="792684"/>
          </a:xfrm>
        </p:spPr>
        <p:txBody>
          <a:bodyPr/>
          <a:lstStyle>
            <a:lvl1pPr marL="0" marR="0" indent="0" algn="l" defTabSz="1219170" rtl="0" eaLnBrk="1" fontAlgn="auto" latinLnBrk="0" hangingPunct="1">
              <a:lnSpc>
                <a:spcPct val="90000"/>
              </a:lnSpc>
              <a:spcBef>
                <a:spcPts val="1333"/>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2"/>
                </a:solidFill>
                <a:effectLst/>
                <a:uLnTx/>
                <a:uFillTx/>
                <a:latin typeface="+mn-lt"/>
                <a:ea typeface="Segoe UI Light" charset="0"/>
                <a:cs typeface="Segoe UI Light" charset="0"/>
              </a:defRPr>
            </a:lvl1pPr>
          </a:lstStyle>
          <a:p>
            <a:pPr marL="0" lvl="0" indent="0" algn="l" defTabSz="1219170" rtl="0" eaLnBrk="1" latinLnBrk="0" hangingPunct="1">
              <a:lnSpc>
                <a:spcPct val="90000"/>
              </a:lnSpc>
              <a:spcBef>
                <a:spcPts val="1333"/>
              </a:spcBef>
              <a:buFont typeface="Arial" panose="020B0604020202020204" pitchFamily="34" charset="0"/>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pulvinar</a:t>
            </a:r>
            <a:r>
              <a:rPr lang="en-US" dirty="0"/>
              <a:t> </a:t>
            </a:r>
            <a:r>
              <a:rPr lang="en-US" dirty="0" err="1"/>
              <a:t>nunc</a:t>
            </a:r>
            <a:r>
              <a:rPr lang="en-US" dirty="0"/>
              <a:t> </a:t>
            </a:r>
            <a:r>
              <a:rPr lang="en-US" dirty="0" err="1"/>
              <a:t>est</a:t>
            </a:r>
            <a:r>
              <a:rPr lang="en-US" dirty="0"/>
              <a:t>, </a:t>
            </a:r>
            <a:r>
              <a:rPr lang="en-US" dirty="0" err="1"/>
              <a:t>quis</a:t>
            </a:r>
            <a:r>
              <a:rPr lang="en-US" dirty="0"/>
              <a:t> </a:t>
            </a:r>
            <a:r>
              <a:rPr lang="en-US" dirty="0" err="1"/>
              <a:t>congue</a:t>
            </a:r>
            <a:r>
              <a:rPr lang="en-US" dirty="0"/>
              <a:t> </a:t>
            </a:r>
            <a:r>
              <a:rPr lang="en-US" dirty="0" err="1"/>
              <a:t>massa</a:t>
            </a:r>
            <a:r>
              <a:rPr lang="en-US" dirty="0"/>
              <a:t> </a:t>
            </a:r>
            <a:r>
              <a:rPr lang="en-US" dirty="0" err="1"/>
              <a:t>lobortis</a:t>
            </a:r>
            <a:r>
              <a:rPr lang="en-US" dirty="0"/>
              <a:t> </a:t>
            </a:r>
            <a:r>
              <a:rPr lang="en-US" dirty="0" err="1"/>
              <a:t>eget</a:t>
            </a:r>
            <a:r>
              <a:rPr lang="en-US" dirty="0"/>
              <a:t>.</a:t>
            </a:r>
          </a:p>
        </p:txBody>
      </p:sp>
      <p:sp>
        <p:nvSpPr>
          <p:cNvPr id="41" name="Text Placeholder 17"/>
          <p:cNvSpPr>
            <a:spLocks noGrp="1"/>
          </p:cNvSpPr>
          <p:nvPr>
            <p:ph type="body" sz="quarter" idx="14" hasCustomPrompt="1"/>
          </p:nvPr>
        </p:nvSpPr>
        <p:spPr>
          <a:xfrm>
            <a:off x="7759341" y="3008431"/>
            <a:ext cx="3929500" cy="358448"/>
          </a:xfrm>
        </p:spPr>
        <p:txBody>
          <a:bodyPr/>
          <a:lstStyle>
            <a:lvl1pPr marL="0" marR="0" indent="0" algn="l" defTabSz="1219170" rtl="0" eaLnBrk="1" fontAlgn="auto" latinLnBrk="0" hangingPunct="1">
              <a:lnSpc>
                <a:spcPct val="90000"/>
              </a:lnSpc>
              <a:spcBef>
                <a:spcPts val="1333"/>
              </a:spcBef>
              <a:spcAft>
                <a:spcPts val="0"/>
              </a:spcAft>
              <a:buClrTx/>
              <a:buSzTx/>
              <a:buFont typeface="Arial" panose="020B0604020202020204" pitchFamily="34" charset="0"/>
              <a:buNone/>
              <a:tabLst/>
              <a:defRPr kumimoji="0" lang="en-US" sz="1867" b="0" i="0" u="none" strike="noStrike" kern="1200" cap="none" spc="0" normalizeH="0" baseline="0" dirty="0">
                <a:ln>
                  <a:noFill/>
                </a:ln>
                <a:solidFill>
                  <a:schemeClr val="tx1"/>
                </a:solidFill>
                <a:effectLst/>
                <a:uLnTx/>
                <a:uFillTx/>
                <a:latin typeface="+mn-lt"/>
                <a:ea typeface="Segoe UI Light" charset="0"/>
                <a:cs typeface="Segoe UI Light" charset="0"/>
              </a:defRPr>
            </a:lvl1pPr>
          </a:lstStyle>
          <a:p>
            <a:pPr marL="0" lvl="0" indent="0" algn="l" defTabSz="1219170" rtl="0" eaLnBrk="1" latinLnBrk="0" hangingPunct="1">
              <a:lnSpc>
                <a:spcPct val="90000"/>
              </a:lnSpc>
              <a:spcBef>
                <a:spcPts val="1333"/>
              </a:spcBef>
              <a:buFont typeface="Arial" panose="020B0604020202020204" pitchFamily="34" charset="0"/>
              <a:buNone/>
            </a:pPr>
            <a:r>
              <a:rPr lang="en-US" dirty="0"/>
              <a:t>Biography Point Two</a:t>
            </a:r>
          </a:p>
        </p:txBody>
      </p:sp>
      <p:sp>
        <p:nvSpPr>
          <p:cNvPr id="42" name="Text Placeholder 17"/>
          <p:cNvSpPr>
            <a:spLocks noGrp="1"/>
          </p:cNvSpPr>
          <p:nvPr>
            <p:ph type="body" sz="quarter" idx="15" hasCustomPrompt="1"/>
          </p:nvPr>
        </p:nvSpPr>
        <p:spPr>
          <a:xfrm>
            <a:off x="7759341" y="3367510"/>
            <a:ext cx="3929500" cy="792684"/>
          </a:xfrm>
        </p:spPr>
        <p:txBody>
          <a:bodyPr/>
          <a:lstStyle>
            <a:lvl1pPr marL="0" marR="0" indent="0" algn="l" defTabSz="1219170" rtl="0" eaLnBrk="1" fontAlgn="auto" latinLnBrk="0" hangingPunct="1">
              <a:lnSpc>
                <a:spcPct val="90000"/>
              </a:lnSpc>
              <a:spcBef>
                <a:spcPts val="1333"/>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2"/>
                </a:solidFill>
                <a:effectLst/>
                <a:uLnTx/>
                <a:uFillTx/>
                <a:latin typeface="+mn-lt"/>
                <a:ea typeface="Segoe UI Light" charset="0"/>
                <a:cs typeface="Segoe UI Light" charset="0"/>
              </a:defRPr>
            </a:lvl1pPr>
          </a:lstStyle>
          <a:p>
            <a:pPr marL="0" lvl="0" indent="0" algn="l" defTabSz="1219170" rtl="0" eaLnBrk="1" latinLnBrk="0" hangingPunct="1">
              <a:lnSpc>
                <a:spcPct val="90000"/>
              </a:lnSpc>
              <a:spcBef>
                <a:spcPts val="1333"/>
              </a:spcBef>
              <a:buFont typeface="Arial" panose="020B0604020202020204" pitchFamily="34" charset="0"/>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pulvinar</a:t>
            </a:r>
            <a:r>
              <a:rPr lang="en-US" dirty="0"/>
              <a:t> </a:t>
            </a:r>
            <a:r>
              <a:rPr lang="en-US" dirty="0" err="1"/>
              <a:t>nunc</a:t>
            </a:r>
            <a:r>
              <a:rPr lang="en-US" dirty="0"/>
              <a:t> </a:t>
            </a:r>
            <a:r>
              <a:rPr lang="en-US" dirty="0" err="1"/>
              <a:t>est</a:t>
            </a:r>
            <a:r>
              <a:rPr lang="en-US" dirty="0"/>
              <a:t>, </a:t>
            </a:r>
            <a:r>
              <a:rPr lang="en-US" dirty="0" err="1"/>
              <a:t>quis</a:t>
            </a:r>
            <a:r>
              <a:rPr lang="en-US" dirty="0"/>
              <a:t> </a:t>
            </a:r>
            <a:r>
              <a:rPr lang="en-US" dirty="0" err="1"/>
              <a:t>congue</a:t>
            </a:r>
            <a:r>
              <a:rPr lang="en-US" dirty="0"/>
              <a:t> </a:t>
            </a:r>
            <a:r>
              <a:rPr lang="en-US" dirty="0" err="1"/>
              <a:t>massa</a:t>
            </a:r>
            <a:r>
              <a:rPr lang="en-US" dirty="0"/>
              <a:t> </a:t>
            </a:r>
            <a:r>
              <a:rPr lang="en-US" dirty="0" err="1"/>
              <a:t>lobortis</a:t>
            </a:r>
            <a:r>
              <a:rPr lang="en-US" dirty="0"/>
              <a:t> </a:t>
            </a:r>
            <a:r>
              <a:rPr lang="en-US" dirty="0" err="1"/>
              <a:t>eget</a:t>
            </a:r>
            <a:r>
              <a:rPr lang="en-US" dirty="0"/>
              <a:t>.</a:t>
            </a:r>
          </a:p>
        </p:txBody>
      </p:sp>
      <p:sp>
        <p:nvSpPr>
          <p:cNvPr id="43" name="Text Placeholder 17"/>
          <p:cNvSpPr>
            <a:spLocks noGrp="1"/>
          </p:cNvSpPr>
          <p:nvPr>
            <p:ph type="body" sz="quarter" idx="16" hasCustomPrompt="1"/>
          </p:nvPr>
        </p:nvSpPr>
        <p:spPr>
          <a:xfrm>
            <a:off x="7759341" y="4480060"/>
            <a:ext cx="3929500" cy="358448"/>
          </a:xfrm>
        </p:spPr>
        <p:txBody>
          <a:bodyPr/>
          <a:lstStyle>
            <a:lvl1pPr marL="0" marR="0" indent="0" algn="l" defTabSz="1219170" rtl="0" eaLnBrk="1" fontAlgn="auto" latinLnBrk="0" hangingPunct="1">
              <a:lnSpc>
                <a:spcPct val="90000"/>
              </a:lnSpc>
              <a:spcBef>
                <a:spcPts val="1333"/>
              </a:spcBef>
              <a:spcAft>
                <a:spcPts val="0"/>
              </a:spcAft>
              <a:buClrTx/>
              <a:buSzTx/>
              <a:buFont typeface="Arial" panose="020B0604020202020204" pitchFamily="34" charset="0"/>
              <a:buNone/>
              <a:tabLst/>
              <a:defRPr kumimoji="0" lang="en-US" sz="1867" b="0" i="0" u="none" strike="noStrike" kern="1200" cap="none" spc="0" normalizeH="0" baseline="0" dirty="0">
                <a:ln>
                  <a:noFill/>
                </a:ln>
                <a:solidFill>
                  <a:schemeClr val="tx1"/>
                </a:solidFill>
                <a:effectLst/>
                <a:uLnTx/>
                <a:uFillTx/>
                <a:latin typeface="+mn-lt"/>
                <a:ea typeface="Segoe UI Light" charset="0"/>
                <a:cs typeface="Segoe UI Light" charset="0"/>
              </a:defRPr>
            </a:lvl1pPr>
          </a:lstStyle>
          <a:p>
            <a:pPr marL="0" lvl="0" indent="0" algn="l" defTabSz="1219170" rtl="0" eaLnBrk="1" latinLnBrk="0" hangingPunct="1">
              <a:lnSpc>
                <a:spcPct val="90000"/>
              </a:lnSpc>
              <a:spcBef>
                <a:spcPts val="1333"/>
              </a:spcBef>
              <a:buFont typeface="Arial" panose="020B0604020202020204" pitchFamily="34" charset="0"/>
              <a:buNone/>
            </a:pPr>
            <a:r>
              <a:rPr lang="en-US" dirty="0"/>
              <a:t>Biography Point Three</a:t>
            </a:r>
          </a:p>
        </p:txBody>
      </p:sp>
      <p:sp>
        <p:nvSpPr>
          <p:cNvPr id="44" name="Text Placeholder 17"/>
          <p:cNvSpPr>
            <a:spLocks noGrp="1"/>
          </p:cNvSpPr>
          <p:nvPr>
            <p:ph type="body" sz="quarter" idx="17" hasCustomPrompt="1"/>
          </p:nvPr>
        </p:nvSpPr>
        <p:spPr>
          <a:xfrm>
            <a:off x="7759341" y="4839139"/>
            <a:ext cx="3929500" cy="792684"/>
          </a:xfrm>
        </p:spPr>
        <p:txBody>
          <a:bodyPr/>
          <a:lstStyle>
            <a:lvl1pPr marL="0" marR="0" indent="0" algn="l" defTabSz="1219170" rtl="0" eaLnBrk="1" fontAlgn="auto" latinLnBrk="0" hangingPunct="1">
              <a:lnSpc>
                <a:spcPct val="90000"/>
              </a:lnSpc>
              <a:spcBef>
                <a:spcPts val="1333"/>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2"/>
                </a:solidFill>
                <a:effectLst/>
                <a:uLnTx/>
                <a:uFillTx/>
                <a:latin typeface="+mn-lt"/>
                <a:ea typeface="Segoe UI Light" charset="0"/>
                <a:cs typeface="Segoe UI Light" charset="0"/>
              </a:defRPr>
            </a:lvl1pPr>
          </a:lstStyle>
          <a:p>
            <a:pPr marL="0" lvl="0" indent="0" algn="l" defTabSz="1219170" rtl="0" eaLnBrk="1" latinLnBrk="0" hangingPunct="1">
              <a:lnSpc>
                <a:spcPct val="90000"/>
              </a:lnSpc>
              <a:spcBef>
                <a:spcPts val="1333"/>
              </a:spcBef>
              <a:buFont typeface="Arial" panose="020B0604020202020204" pitchFamily="34" charset="0"/>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pulvinar</a:t>
            </a:r>
            <a:r>
              <a:rPr lang="en-US" dirty="0"/>
              <a:t> </a:t>
            </a:r>
            <a:r>
              <a:rPr lang="en-US" dirty="0" err="1"/>
              <a:t>nunc</a:t>
            </a:r>
            <a:r>
              <a:rPr lang="en-US" dirty="0"/>
              <a:t> </a:t>
            </a:r>
            <a:r>
              <a:rPr lang="en-US" dirty="0" err="1"/>
              <a:t>est</a:t>
            </a:r>
            <a:r>
              <a:rPr lang="en-US" dirty="0"/>
              <a:t>, </a:t>
            </a:r>
            <a:r>
              <a:rPr lang="en-US" dirty="0" err="1"/>
              <a:t>quis</a:t>
            </a:r>
            <a:r>
              <a:rPr lang="en-US" dirty="0"/>
              <a:t> </a:t>
            </a:r>
            <a:r>
              <a:rPr lang="en-US" dirty="0" err="1"/>
              <a:t>congue</a:t>
            </a:r>
            <a:r>
              <a:rPr lang="en-US" dirty="0"/>
              <a:t> </a:t>
            </a:r>
            <a:r>
              <a:rPr lang="en-US" dirty="0" err="1"/>
              <a:t>massa</a:t>
            </a:r>
            <a:r>
              <a:rPr lang="en-US" dirty="0"/>
              <a:t> </a:t>
            </a:r>
            <a:r>
              <a:rPr lang="en-US" dirty="0" err="1"/>
              <a:t>lobortis</a:t>
            </a:r>
            <a:r>
              <a:rPr lang="en-US" dirty="0"/>
              <a:t> </a:t>
            </a:r>
            <a:r>
              <a:rPr lang="en-US" dirty="0" err="1"/>
              <a:t>eget</a:t>
            </a:r>
            <a:r>
              <a:rPr lang="en-US" dirty="0"/>
              <a:t>.</a:t>
            </a:r>
          </a:p>
        </p:txBody>
      </p:sp>
      <p:sp>
        <p:nvSpPr>
          <p:cNvPr id="49" name="Text Placeholder 48"/>
          <p:cNvSpPr>
            <a:spLocks noGrp="1"/>
          </p:cNvSpPr>
          <p:nvPr>
            <p:ph type="body" sz="quarter" idx="18" hasCustomPrompt="1"/>
          </p:nvPr>
        </p:nvSpPr>
        <p:spPr>
          <a:xfrm>
            <a:off x="1176050" y="4645545"/>
            <a:ext cx="3819404" cy="349251"/>
          </a:xfrm>
        </p:spPr>
        <p:txBody>
          <a:bodyPr/>
          <a:lstStyle>
            <a:lvl1pPr marL="0" algn="l" defTabSz="1219170" rtl="0" eaLnBrk="1" latinLnBrk="0" hangingPunct="1">
              <a:defRPr lang="en-US" sz="1467" kern="1200" dirty="0">
                <a:solidFill>
                  <a:schemeClr val="accent1"/>
                </a:solidFill>
                <a:latin typeface="+mn-lt"/>
                <a:ea typeface="+mn-ea"/>
                <a:cs typeface="+mn-cs"/>
              </a:defRPr>
            </a:lvl1pPr>
          </a:lstStyle>
          <a:p>
            <a:r>
              <a:rPr lang="en-US" sz="1467" dirty="0">
                <a:solidFill>
                  <a:schemeClr val="accent1"/>
                </a:solidFill>
              </a:rPr>
              <a:t>/</a:t>
            </a:r>
            <a:r>
              <a:rPr lang="en-US" sz="1467" dirty="0" err="1">
                <a:solidFill>
                  <a:schemeClr val="accent1"/>
                </a:solidFill>
              </a:rPr>
              <a:t>yourname</a:t>
            </a:r>
            <a:endParaRPr lang="en-US" sz="1467" dirty="0">
              <a:solidFill>
                <a:schemeClr val="accent1"/>
              </a:solidFill>
            </a:endParaRPr>
          </a:p>
        </p:txBody>
      </p:sp>
      <p:sp>
        <p:nvSpPr>
          <p:cNvPr id="50" name="Text Placeholder 48"/>
          <p:cNvSpPr>
            <a:spLocks noGrp="1"/>
          </p:cNvSpPr>
          <p:nvPr>
            <p:ph type="body" sz="quarter" idx="19" hasCustomPrompt="1"/>
          </p:nvPr>
        </p:nvSpPr>
        <p:spPr>
          <a:xfrm>
            <a:off x="1179337" y="5158384"/>
            <a:ext cx="3816116" cy="349251"/>
          </a:xfrm>
        </p:spPr>
        <p:txBody>
          <a:bodyPr/>
          <a:lstStyle>
            <a:lvl1pPr marL="0" algn="l" defTabSz="1219170" rtl="0" eaLnBrk="1" latinLnBrk="0" hangingPunct="1">
              <a:defRPr lang="en-US" sz="1467" kern="1200" dirty="0">
                <a:solidFill>
                  <a:schemeClr val="accent1"/>
                </a:solidFill>
                <a:latin typeface="+mn-lt"/>
                <a:ea typeface="+mn-ea"/>
                <a:cs typeface="+mn-cs"/>
              </a:defRPr>
            </a:lvl1pPr>
          </a:lstStyle>
          <a:p>
            <a:r>
              <a:rPr lang="en-US" sz="1467">
                <a:solidFill>
                  <a:schemeClr val="accent1"/>
                </a:solidFill>
              </a:rPr>
              <a:t>@</a:t>
            </a:r>
            <a:r>
              <a:rPr lang="en-US" sz="1467" dirty="0" err="1">
                <a:solidFill>
                  <a:schemeClr val="accent1"/>
                </a:solidFill>
              </a:rPr>
              <a:t>yourhandle</a:t>
            </a:r>
            <a:endParaRPr lang="en-US" sz="1467" dirty="0">
              <a:solidFill>
                <a:schemeClr val="accent1"/>
              </a:solidFill>
            </a:endParaRPr>
          </a:p>
        </p:txBody>
      </p:sp>
      <p:sp>
        <p:nvSpPr>
          <p:cNvPr id="51" name="Text Placeholder 48"/>
          <p:cNvSpPr>
            <a:spLocks noGrp="1"/>
          </p:cNvSpPr>
          <p:nvPr>
            <p:ph type="body" sz="quarter" idx="20" hasCustomPrompt="1"/>
          </p:nvPr>
        </p:nvSpPr>
        <p:spPr>
          <a:xfrm>
            <a:off x="1174780" y="5658001"/>
            <a:ext cx="3820672" cy="349251"/>
          </a:xfrm>
        </p:spPr>
        <p:txBody>
          <a:bodyPr/>
          <a:lstStyle>
            <a:lvl1pPr marL="0" algn="l" defTabSz="1219170" rtl="0" eaLnBrk="1" latinLnBrk="0" hangingPunct="1">
              <a:defRPr lang="en-US" sz="1467" kern="1200" dirty="0">
                <a:solidFill>
                  <a:schemeClr val="accent1"/>
                </a:solidFill>
                <a:latin typeface="+mn-lt"/>
                <a:ea typeface="+mn-ea"/>
                <a:cs typeface="+mn-cs"/>
              </a:defRPr>
            </a:lvl1pPr>
          </a:lstStyle>
          <a:p>
            <a:r>
              <a:rPr lang="en-US" sz="1467" dirty="0" err="1">
                <a:solidFill>
                  <a:schemeClr val="accent1"/>
                </a:solidFill>
              </a:rPr>
              <a:t>yourname</a:t>
            </a:r>
            <a:endParaRPr lang="en-US" sz="1467" dirty="0">
              <a:solidFill>
                <a:schemeClr val="accent1"/>
              </a:solidFill>
            </a:endParaRPr>
          </a:p>
        </p:txBody>
      </p:sp>
      <p:sp>
        <p:nvSpPr>
          <p:cNvPr id="15" name="Text Placeholder 48">
            <a:extLst>
              <a:ext uri="{FF2B5EF4-FFF2-40B4-BE49-F238E27FC236}">
                <a16:creationId xmlns:a16="http://schemas.microsoft.com/office/drawing/2014/main" id="{521CEFB5-969C-46E9-8C16-D1074F9C1AA8}"/>
              </a:ext>
            </a:extLst>
          </p:cNvPr>
          <p:cNvSpPr>
            <a:spLocks noGrp="1"/>
          </p:cNvSpPr>
          <p:nvPr>
            <p:ph type="body" sz="quarter" idx="21" hasCustomPrompt="1"/>
          </p:nvPr>
        </p:nvSpPr>
        <p:spPr>
          <a:xfrm>
            <a:off x="1174780" y="6170840"/>
            <a:ext cx="3820672" cy="349251"/>
          </a:xfrm>
        </p:spPr>
        <p:txBody>
          <a:bodyPr/>
          <a:lstStyle>
            <a:lvl1pPr marL="0" algn="l" defTabSz="1219170" rtl="0" eaLnBrk="1" latinLnBrk="0" hangingPunct="1">
              <a:defRPr lang="en-US" sz="1467" kern="1200" dirty="0">
                <a:solidFill>
                  <a:schemeClr val="accent1"/>
                </a:solidFill>
                <a:latin typeface="+mn-lt"/>
                <a:ea typeface="+mn-ea"/>
                <a:cs typeface="+mn-cs"/>
              </a:defRPr>
            </a:lvl1pPr>
          </a:lstStyle>
          <a:p>
            <a:r>
              <a:rPr lang="en-US" sz="1467" dirty="0" err="1">
                <a:solidFill>
                  <a:schemeClr val="accent1"/>
                </a:solidFill>
              </a:rPr>
              <a:t>youremail</a:t>
            </a:r>
            <a:endParaRPr lang="en-US" sz="1467" dirty="0">
              <a:solidFill>
                <a:schemeClr val="accent1"/>
              </a:solidFill>
            </a:endParaRPr>
          </a:p>
        </p:txBody>
      </p:sp>
    </p:spTree>
    <p:extLst>
      <p:ext uri="{BB962C8B-B14F-4D97-AF65-F5344CB8AC3E}">
        <p14:creationId xmlns:p14="http://schemas.microsoft.com/office/powerpoint/2010/main" val="245218337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Two Up">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Text Placeholder 30">
            <a:extLst>
              <a:ext uri="{FF2B5EF4-FFF2-40B4-BE49-F238E27FC236}">
                <a16:creationId xmlns:a16="http://schemas.microsoft.com/office/drawing/2014/main" id="{20CBF8EC-00AA-43A3-A40A-C9B43668CC02}"/>
              </a:ext>
            </a:extLst>
          </p:cNvPr>
          <p:cNvSpPr>
            <a:spLocks noGrp="1"/>
          </p:cNvSpPr>
          <p:nvPr>
            <p:ph type="body" sz="quarter" idx="10" hasCustomPrompt="1"/>
          </p:nvPr>
        </p:nvSpPr>
        <p:spPr>
          <a:xfrm>
            <a:off x="421715" y="2278383"/>
            <a:ext cx="4907376" cy="520700"/>
          </a:xfrm>
        </p:spPr>
        <p:txBody>
          <a:bodyPr anchor="b">
            <a:noAutofit/>
          </a:bodyPr>
          <a:lstStyle>
            <a:lvl1pPr marL="0" indent="0" algn="l" defTabSz="1219170" rtl="0" eaLnBrk="1" latinLnBrk="0" hangingPunct="1">
              <a:buNone/>
              <a:defRPr lang="en-US" sz="2667" b="0" i="0" kern="1200" dirty="0">
                <a:solidFill>
                  <a:schemeClr val="accent3"/>
                </a:solidFill>
                <a:latin typeface="+mn-lt"/>
                <a:ea typeface="Segoe UI Light" charset="0"/>
                <a:cs typeface="Segoe UI Light" charset="0"/>
              </a:defRPr>
            </a:lvl1pPr>
          </a:lstStyle>
          <a:p>
            <a:pPr marL="0" lvl="0" indent="0" algn="l" defTabSz="1219170" rtl="0" eaLnBrk="1" latinLnBrk="0" hangingPunct="1">
              <a:spcBef>
                <a:spcPct val="20000"/>
              </a:spcBef>
              <a:buClr>
                <a:schemeClr val="accent3"/>
              </a:buClr>
              <a:buFont typeface="Arial"/>
              <a:buNone/>
            </a:pPr>
            <a:r>
              <a:rPr lang="en-US" dirty="0"/>
              <a:t>Title Here</a:t>
            </a:r>
          </a:p>
        </p:txBody>
      </p:sp>
      <p:sp>
        <p:nvSpPr>
          <p:cNvPr id="9" name="Text Placeholder 30">
            <a:extLst>
              <a:ext uri="{FF2B5EF4-FFF2-40B4-BE49-F238E27FC236}">
                <a16:creationId xmlns:a16="http://schemas.microsoft.com/office/drawing/2014/main" id="{226EAF78-E7AE-4F00-9035-3E16AB26C546}"/>
              </a:ext>
            </a:extLst>
          </p:cNvPr>
          <p:cNvSpPr>
            <a:spLocks noGrp="1"/>
          </p:cNvSpPr>
          <p:nvPr>
            <p:ph type="body" sz="quarter" idx="14" hasCustomPrompt="1"/>
          </p:nvPr>
        </p:nvSpPr>
        <p:spPr>
          <a:xfrm>
            <a:off x="6494795" y="2278383"/>
            <a:ext cx="4907376" cy="520700"/>
          </a:xfrm>
        </p:spPr>
        <p:txBody>
          <a:bodyPr anchor="b">
            <a:noAutofit/>
          </a:bodyPr>
          <a:lstStyle>
            <a:lvl1pPr marL="0" indent="0" algn="l" defTabSz="1219170" rtl="0" eaLnBrk="1" latinLnBrk="0" hangingPunct="1">
              <a:buNone/>
              <a:defRPr lang="en-US" sz="2667" b="0" i="0" kern="1200" dirty="0">
                <a:solidFill>
                  <a:schemeClr val="accent3"/>
                </a:solidFill>
                <a:latin typeface="+mn-lt"/>
                <a:ea typeface="Segoe UI Light" charset="0"/>
                <a:cs typeface="Segoe UI Light" charset="0"/>
              </a:defRPr>
            </a:lvl1pPr>
          </a:lstStyle>
          <a:p>
            <a:pPr marL="0" lvl="0" indent="0" algn="l" defTabSz="1219170" rtl="0" eaLnBrk="1" latinLnBrk="0" hangingPunct="1">
              <a:spcBef>
                <a:spcPct val="20000"/>
              </a:spcBef>
              <a:buClr>
                <a:schemeClr val="accent3"/>
              </a:buClr>
              <a:buFont typeface="Arial"/>
              <a:buNone/>
            </a:pPr>
            <a:r>
              <a:rPr lang="en-US" dirty="0"/>
              <a:t>Title Here</a:t>
            </a:r>
          </a:p>
        </p:txBody>
      </p:sp>
      <p:sp>
        <p:nvSpPr>
          <p:cNvPr id="11" name="Text Placeholder 20">
            <a:extLst>
              <a:ext uri="{FF2B5EF4-FFF2-40B4-BE49-F238E27FC236}">
                <a16:creationId xmlns:a16="http://schemas.microsoft.com/office/drawing/2014/main" id="{71774025-A4B3-46A5-8D60-8129E5966EC1}"/>
              </a:ext>
            </a:extLst>
          </p:cNvPr>
          <p:cNvSpPr>
            <a:spLocks noGrp="1"/>
          </p:cNvSpPr>
          <p:nvPr>
            <p:ph type="body" sz="quarter" idx="13"/>
          </p:nvPr>
        </p:nvSpPr>
        <p:spPr>
          <a:xfrm>
            <a:off x="421713" y="2880629"/>
            <a:ext cx="4907376" cy="3189433"/>
          </a:xfrm>
        </p:spPr>
        <p:txBody>
          <a:bodyPr>
            <a:normAutofit/>
          </a:bodyPr>
          <a:lstStyle>
            <a:lvl1pPr marL="0" indent="0">
              <a:lnSpc>
                <a:spcPct val="100000"/>
              </a:lnSpc>
              <a:buNone/>
              <a:defRPr lang="en-US" sz="1867" b="0" i="0" kern="1200" dirty="0" smtClean="0">
                <a:solidFill>
                  <a:schemeClr val="tx1"/>
                </a:solidFill>
                <a:latin typeface="+mn-lt"/>
                <a:ea typeface="Gotham Light" charset="0"/>
                <a:cs typeface="Gotham Light" charset="0"/>
              </a:defRPr>
            </a:lvl1pPr>
          </a:lstStyle>
          <a:p>
            <a:pPr marL="0" lvl="0" indent="0" algn="l" defTabSz="1219170" rtl="0" eaLnBrk="1" latinLnBrk="0" hangingPunct="1">
              <a:lnSpc>
                <a:spcPct val="90000"/>
              </a:lnSpc>
              <a:spcBef>
                <a:spcPts val="1333"/>
              </a:spcBef>
              <a:buFont typeface="Arial" panose="020B0604020202020204" pitchFamily="34" charset="0"/>
              <a:buNone/>
            </a:pPr>
            <a:r>
              <a:rPr lang="en-US" dirty="0"/>
              <a:t>Click to edit Master text styles</a:t>
            </a:r>
          </a:p>
        </p:txBody>
      </p:sp>
      <p:sp>
        <p:nvSpPr>
          <p:cNvPr id="12" name="Text Placeholder 20">
            <a:extLst>
              <a:ext uri="{FF2B5EF4-FFF2-40B4-BE49-F238E27FC236}">
                <a16:creationId xmlns:a16="http://schemas.microsoft.com/office/drawing/2014/main" id="{759EDA73-4547-484F-915B-65864FB68E38}"/>
              </a:ext>
            </a:extLst>
          </p:cNvPr>
          <p:cNvSpPr>
            <a:spLocks noGrp="1"/>
          </p:cNvSpPr>
          <p:nvPr>
            <p:ph type="body" sz="quarter" idx="15"/>
          </p:nvPr>
        </p:nvSpPr>
        <p:spPr>
          <a:xfrm>
            <a:off x="6494793" y="2880629"/>
            <a:ext cx="4907376" cy="3189433"/>
          </a:xfrm>
        </p:spPr>
        <p:txBody>
          <a:bodyPr>
            <a:normAutofit/>
          </a:bodyPr>
          <a:lstStyle>
            <a:lvl1pPr marL="0" indent="0">
              <a:lnSpc>
                <a:spcPct val="100000"/>
              </a:lnSpc>
              <a:buNone/>
              <a:defRPr lang="en-US" sz="1867" b="0" i="0" kern="1200" dirty="0" smtClean="0">
                <a:solidFill>
                  <a:schemeClr val="tx1"/>
                </a:solidFill>
                <a:latin typeface="+mn-lt"/>
                <a:ea typeface="Gotham Light" charset="0"/>
                <a:cs typeface="Gotham Light" charset="0"/>
              </a:defRPr>
            </a:lvl1pPr>
          </a:lstStyle>
          <a:p>
            <a:pPr marL="0" lvl="0" indent="0" algn="l" defTabSz="1219170" rtl="0" eaLnBrk="1" latinLnBrk="0" hangingPunct="1">
              <a:lnSpc>
                <a:spcPct val="90000"/>
              </a:lnSpc>
              <a:spcBef>
                <a:spcPts val="1333"/>
              </a:spcBef>
              <a:buFont typeface="Arial" panose="020B0604020202020204" pitchFamily="34" charset="0"/>
              <a:buNone/>
            </a:pPr>
            <a:r>
              <a:rPr lang="en-US" dirty="0"/>
              <a:t>Click to edit Master text styles</a:t>
            </a:r>
          </a:p>
        </p:txBody>
      </p:sp>
    </p:spTree>
    <p:extLst>
      <p:ext uri="{BB962C8B-B14F-4D97-AF65-F5344CB8AC3E}">
        <p14:creationId xmlns:p14="http://schemas.microsoft.com/office/powerpoint/2010/main" val="160612250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Three Up">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Text Placeholder 30">
            <a:extLst>
              <a:ext uri="{FF2B5EF4-FFF2-40B4-BE49-F238E27FC236}">
                <a16:creationId xmlns:a16="http://schemas.microsoft.com/office/drawing/2014/main" id="{F7DBC941-FC7E-481E-A9D4-D37E48FD7442}"/>
              </a:ext>
            </a:extLst>
          </p:cNvPr>
          <p:cNvSpPr>
            <a:spLocks noGrp="1"/>
          </p:cNvSpPr>
          <p:nvPr>
            <p:ph type="body" sz="quarter" idx="10" hasCustomPrompt="1"/>
          </p:nvPr>
        </p:nvSpPr>
        <p:spPr>
          <a:xfrm>
            <a:off x="421715" y="2183266"/>
            <a:ext cx="3469125" cy="520700"/>
          </a:xfrm>
        </p:spPr>
        <p:txBody>
          <a:bodyPr anchor="b">
            <a:noAutofit/>
          </a:bodyPr>
          <a:lstStyle>
            <a:lvl1pPr marL="0" indent="0" algn="l" defTabSz="1219170" rtl="0" eaLnBrk="1" latinLnBrk="0" hangingPunct="1">
              <a:buNone/>
              <a:defRPr lang="en-US" sz="2667" b="0" i="0" kern="1200" dirty="0">
                <a:solidFill>
                  <a:schemeClr val="accent3"/>
                </a:solidFill>
                <a:latin typeface="+mn-lt"/>
                <a:ea typeface="Segoe UI Light" charset="0"/>
                <a:cs typeface="Segoe UI Light" charset="0"/>
              </a:defRPr>
            </a:lvl1pPr>
          </a:lstStyle>
          <a:p>
            <a:pPr marL="0" lvl="0" indent="0" algn="l" defTabSz="1219170" rtl="0" eaLnBrk="1" latinLnBrk="0" hangingPunct="1">
              <a:spcBef>
                <a:spcPct val="20000"/>
              </a:spcBef>
              <a:buClr>
                <a:schemeClr val="accent3"/>
              </a:buClr>
              <a:buFont typeface="Arial"/>
              <a:buNone/>
            </a:pPr>
            <a:r>
              <a:rPr lang="en-US" dirty="0"/>
              <a:t>Title Here</a:t>
            </a:r>
          </a:p>
        </p:txBody>
      </p:sp>
      <p:sp>
        <p:nvSpPr>
          <p:cNvPr id="11" name="Text Placeholder 20">
            <a:extLst>
              <a:ext uri="{FF2B5EF4-FFF2-40B4-BE49-F238E27FC236}">
                <a16:creationId xmlns:a16="http://schemas.microsoft.com/office/drawing/2014/main" id="{34DBD3D6-2097-4167-8B3A-0ADE7CBDC888}"/>
              </a:ext>
            </a:extLst>
          </p:cNvPr>
          <p:cNvSpPr>
            <a:spLocks noGrp="1"/>
          </p:cNvSpPr>
          <p:nvPr>
            <p:ph type="body" sz="quarter" idx="13"/>
          </p:nvPr>
        </p:nvSpPr>
        <p:spPr>
          <a:xfrm>
            <a:off x="421714" y="2806713"/>
            <a:ext cx="3469125" cy="3268208"/>
          </a:xfrm>
        </p:spPr>
        <p:txBody>
          <a:bodyPr>
            <a:normAutofit/>
          </a:bodyPr>
          <a:lstStyle>
            <a:lvl1pPr marL="0" indent="0">
              <a:lnSpc>
                <a:spcPct val="100000"/>
              </a:lnSpc>
              <a:buNone/>
              <a:defRPr lang="en-US" sz="1867" b="0" i="0" kern="1200" dirty="0" smtClean="0">
                <a:solidFill>
                  <a:schemeClr val="tx1"/>
                </a:solidFill>
                <a:latin typeface="+mn-lt"/>
                <a:ea typeface="Gotham Light" charset="0"/>
                <a:cs typeface="Gotham Light" charset="0"/>
              </a:defRPr>
            </a:lvl1pPr>
          </a:lstStyle>
          <a:p>
            <a:pPr marL="0" lvl="0" indent="0" algn="l" defTabSz="1219170" rtl="0" eaLnBrk="1" latinLnBrk="0" hangingPunct="1">
              <a:lnSpc>
                <a:spcPct val="90000"/>
              </a:lnSpc>
              <a:spcBef>
                <a:spcPts val="1333"/>
              </a:spcBef>
              <a:buFont typeface="Arial" panose="020B0604020202020204" pitchFamily="34" charset="0"/>
              <a:buNone/>
            </a:pPr>
            <a:r>
              <a:rPr lang="en-US" dirty="0"/>
              <a:t>Click to edit Master text styles</a:t>
            </a:r>
          </a:p>
        </p:txBody>
      </p:sp>
      <p:sp>
        <p:nvSpPr>
          <p:cNvPr id="12" name="Text Placeholder 30">
            <a:extLst>
              <a:ext uri="{FF2B5EF4-FFF2-40B4-BE49-F238E27FC236}">
                <a16:creationId xmlns:a16="http://schemas.microsoft.com/office/drawing/2014/main" id="{8EE1A093-E4E5-4D05-98BC-3842BE7FBB8F}"/>
              </a:ext>
            </a:extLst>
          </p:cNvPr>
          <p:cNvSpPr>
            <a:spLocks noGrp="1"/>
          </p:cNvSpPr>
          <p:nvPr>
            <p:ph type="body" sz="quarter" idx="18" hasCustomPrompt="1"/>
          </p:nvPr>
        </p:nvSpPr>
        <p:spPr>
          <a:xfrm>
            <a:off x="4344359" y="2183266"/>
            <a:ext cx="3469125" cy="520700"/>
          </a:xfrm>
        </p:spPr>
        <p:txBody>
          <a:bodyPr anchor="b">
            <a:noAutofit/>
          </a:bodyPr>
          <a:lstStyle>
            <a:lvl1pPr marL="0" indent="0" algn="l" defTabSz="1219170" rtl="0" eaLnBrk="1" latinLnBrk="0" hangingPunct="1">
              <a:buNone/>
              <a:defRPr lang="en-US" sz="2667" b="0" i="0" kern="1200" dirty="0">
                <a:solidFill>
                  <a:schemeClr val="accent3"/>
                </a:solidFill>
                <a:latin typeface="+mn-lt"/>
                <a:ea typeface="Segoe UI Light" charset="0"/>
                <a:cs typeface="Segoe UI Light" charset="0"/>
              </a:defRPr>
            </a:lvl1pPr>
          </a:lstStyle>
          <a:p>
            <a:pPr marL="0" lvl="0" indent="0" algn="l" defTabSz="1219170" rtl="0" eaLnBrk="1" latinLnBrk="0" hangingPunct="1">
              <a:spcBef>
                <a:spcPct val="20000"/>
              </a:spcBef>
              <a:buClr>
                <a:schemeClr val="accent3"/>
              </a:buClr>
              <a:buFont typeface="Arial"/>
              <a:buNone/>
            </a:pPr>
            <a:r>
              <a:rPr lang="en-US" dirty="0"/>
              <a:t>Title Here</a:t>
            </a:r>
          </a:p>
        </p:txBody>
      </p:sp>
      <p:sp>
        <p:nvSpPr>
          <p:cNvPr id="13" name="Text Placeholder 20">
            <a:extLst>
              <a:ext uri="{FF2B5EF4-FFF2-40B4-BE49-F238E27FC236}">
                <a16:creationId xmlns:a16="http://schemas.microsoft.com/office/drawing/2014/main" id="{BC1E1234-B69E-498B-B4C2-7F63B00BC567}"/>
              </a:ext>
            </a:extLst>
          </p:cNvPr>
          <p:cNvSpPr>
            <a:spLocks noGrp="1"/>
          </p:cNvSpPr>
          <p:nvPr>
            <p:ph type="body" sz="quarter" idx="19"/>
          </p:nvPr>
        </p:nvSpPr>
        <p:spPr>
          <a:xfrm>
            <a:off x="4344358" y="2806713"/>
            <a:ext cx="3469125" cy="3268208"/>
          </a:xfrm>
        </p:spPr>
        <p:txBody>
          <a:bodyPr>
            <a:normAutofit/>
          </a:bodyPr>
          <a:lstStyle>
            <a:lvl1pPr marL="0" indent="0">
              <a:lnSpc>
                <a:spcPct val="100000"/>
              </a:lnSpc>
              <a:buNone/>
              <a:defRPr lang="en-US" sz="1867" b="0" i="0" kern="1200" dirty="0" smtClean="0">
                <a:solidFill>
                  <a:schemeClr val="tx1"/>
                </a:solidFill>
                <a:latin typeface="+mn-lt"/>
                <a:ea typeface="Gotham Light" charset="0"/>
                <a:cs typeface="Gotham Light" charset="0"/>
              </a:defRPr>
            </a:lvl1pPr>
          </a:lstStyle>
          <a:p>
            <a:pPr marL="0" lvl="0" indent="0" algn="l" defTabSz="1219170" rtl="0" eaLnBrk="1" latinLnBrk="0" hangingPunct="1">
              <a:lnSpc>
                <a:spcPct val="90000"/>
              </a:lnSpc>
              <a:spcBef>
                <a:spcPts val="1333"/>
              </a:spcBef>
              <a:buFont typeface="Arial" panose="020B0604020202020204" pitchFamily="34" charset="0"/>
              <a:buNone/>
            </a:pPr>
            <a:r>
              <a:rPr lang="en-US" dirty="0"/>
              <a:t>Click to edit Master text styles</a:t>
            </a:r>
          </a:p>
        </p:txBody>
      </p:sp>
      <p:sp>
        <p:nvSpPr>
          <p:cNvPr id="19" name="Text Placeholder 30">
            <a:extLst>
              <a:ext uri="{FF2B5EF4-FFF2-40B4-BE49-F238E27FC236}">
                <a16:creationId xmlns:a16="http://schemas.microsoft.com/office/drawing/2014/main" id="{96D3C649-CD9F-48C5-9704-0A1B04B93267}"/>
              </a:ext>
            </a:extLst>
          </p:cNvPr>
          <p:cNvSpPr>
            <a:spLocks noGrp="1"/>
          </p:cNvSpPr>
          <p:nvPr>
            <p:ph type="body" sz="quarter" idx="20" hasCustomPrompt="1"/>
          </p:nvPr>
        </p:nvSpPr>
        <p:spPr>
          <a:xfrm>
            <a:off x="8267000" y="2183266"/>
            <a:ext cx="3469125" cy="520700"/>
          </a:xfrm>
        </p:spPr>
        <p:txBody>
          <a:bodyPr anchor="b">
            <a:noAutofit/>
          </a:bodyPr>
          <a:lstStyle>
            <a:lvl1pPr marL="0" indent="0" algn="l" defTabSz="1219170" rtl="0" eaLnBrk="1" latinLnBrk="0" hangingPunct="1">
              <a:buNone/>
              <a:defRPr lang="en-US" sz="2667" b="0" i="0" kern="1200" dirty="0">
                <a:solidFill>
                  <a:schemeClr val="accent3"/>
                </a:solidFill>
                <a:latin typeface="+mn-lt"/>
                <a:ea typeface="Segoe UI Light" charset="0"/>
                <a:cs typeface="Segoe UI Light" charset="0"/>
              </a:defRPr>
            </a:lvl1pPr>
          </a:lstStyle>
          <a:p>
            <a:pPr marL="0" lvl="0" indent="0" algn="l" defTabSz="1219170" rtl="0" eaLnBrk="1" latinLnBrk="0" hangingPunct="1">
              <a:spcBef>
                <a:spcPct val="20000"/>
              </a:spcBef>
              <a:buClr>
                <a:schemeClr val="accent3"/>
              </a:buClr>
              <a:buFont typeface="Arial"/>
              <a:buNone/>
            </a:pPr>
            <a:r>
              <a:rPr lang="en-US" dirty="0"/>
              <a:t>Title Here</a:t>
            </a:r>
          </a:p>
        </p:txBody>
      </p:sp>
      <p:sp>
        <p:nvSpPr>
          <p:cNvPr id="20" name="Text Placeholder 20">
            <a:extLst>
              <a:ext uri="{FF2B5EF4-FFF2-40B4-BE49-F238E27FC236}">
                <a16:creationId xmlns:a16="http://schemas.microsoft.com/office/drawing/2014/main" id="{8C9AF090-BE55-4923-827D-7A8533763313}"/>
              </a:ext>
            </a:extLst>
          </p:cNvPr>
          <p:cNvSpPr>
            <a:spLocks noGrp="1"/>
          </p:cNvSpPr>
          <p:nvPr>
            <p:ph type="body" sz="quarter" idx="21"/>
          </p:nvPr>
        </p:nvSpPr>
        <p:spPr>
          <a:xfrm>
            <a:off x="8266999" y="2806713"/>
            <a:ext cx="3469125" cy="3268208"/>
          </a:xfrm>
        </p:spPr>
        <p:txBody>
          <a:bodyPr>
            <a:normAutofit/>
          </a:bodyPr>
          <a:lstStyle>
            <a:lvl1pPr marL="0" indent="0">
              <a:lnSpc>
                <a:spcPct val="100000"/>
              </a:lnSpc>
              <a:buNone/>
              <a:defRPr lang="en-US" sz="1867" b="0" i="0" kern="1200" dirty="0" smtClean="0">
                <a:solidFill>
                  <a:schemeClr val="tx1"/>
                </a:solidFill>
                <a:latin typeface="+mn-lt"/>
                <a:ea typeface="Gotham Light" charset="0"/>
                <a:cs typeface="Gotham Light" charset="0"/>
              </a:defRPr>
            </a:lvl1pPr>
          </a:lstStyle>
          <a:p>
            <a:pPr marL="0" lvl="0" indent="0" algn="l" defTabSz="1219170" rtl="0" eaLnBrk="1" latinLnBrk="0" hangingPunct="1">
              <a:lnSpc>
                <a:spcPct val="90000"/>
              </a:lnSpc>
              <a:spcBef>
                <a:spcPts val="1333"/>
              </a:spcBef>
              <a:buFont typeface="Arial" panose="020B0604020202020204" pitchFamily="34" charset="0"/>
              <a:buNone/>
            </a:pPr>
            <a:r>
              <a:rPr lang="en-US" dirty="0"/>
              <a:t>Click to edit Master text styles</a:t>
            </a:r>
          </a:p>
        </p:txBody>
      </p:sp>
    </p:spTree>
    <p:extLst>
      <p:ext uri="{BB962C8B-B14F-4D97-AF65-F5344CB8AC3E}">
        <p14:creationId xmlns:p14="http://schemas.microsoft.com/office/powerpoint/2010/main" val="79671765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4_Section Title 1">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878771C-6637-DB44-AA2C-798BBBCB4814}"/>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 y="0"/>
            <a:ext cx="12223811" cy="6858000"/>
          </a:xfrm>
          <a:prstGeom prst="rect">
            <a:avLst/>
          </a:prstGeom>
          <a:solidFill>
            <a:schemeClr val="accent3"/>
          </a:solidFill>
        </p:spPr>
      </p:pic>
      <p:pic>
        <p:nvPicPr>
          <p:cNvPr id="4" name="Picture 3">
            <a:extLst>
              <a:ext uri="{FF2B5EF4-FFF2-40B4-BE49-F238E27FC236}">
                <a16:creationId xmlns:a16="http://schemas.microsoft.com/office/drawing/2014/main" id="{1B58DF1D-1267-470F-9798-65584B3CEA8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74" y="-1"/>
            <a:ext cx="12223039" cy="6876332"/>
          </a:xfrm>
          <a:prstGeom prst="rect">
            <a:avLst/>
          </a:prstGeom>
        </p:spPr>
      </p:pic>
      <p:pic>
        <p:nvPicPr>
          <p:cNvPr id="12" name="Picture 11">
            <a:extLst>
              <a:ext uri="{FF2B5EF4-FFF2-40B4-BE49-F238E27FC236}">
                <a16:creationId xmlns:a16="http://schemas.microsoft.com/office/drawing/2014/main" id="{A478FBAA-2888-634D-B92A-2B9FC024FB3F}"/>
              </a:ext>
            </a:extLst>
          </p:cNvPr>
          <p:cNvPicPr>
            <a:picLocks noChangeAspect="1"/>
          </p:cNvPicPr>
          <p:nvPr userDrawn="1"/>
        </p:nvPicPr>
        <p:blipFill rotWithShape="1">
          <a:blip r:embed="rId4" cstate="print">
            <a:alphaModFix amt="51000"/>
            <a:extLst>
              <a:ext uri="{28A0092B-C50C-407E-A947-70E740481C1C}">
                <a14:useLocalDpi xmlns:a14="http://schemas.microsoft.com/office/drawing/2010/main"/>
              </a:ext>
            </a:extLst>
          </a:blip>
          <a:srcRect r="21583"/>
          <a:stretch/>
        </p:blipFill>
        <p:spPr>
          <a:xfrm>
            <a:off x="8232121" y="579906"/>
            <a:ext cx="3991692" cy="5090341"/>
          </a:xfrm>
          <a:prstGeom prst="rect">
            <a:avLst/>
          </a:prstGeom>
        </p:spPr>
      </p:pic>
      <p:sp>
        <p:nvSpPr>
          <p:cNvPr id="8" name="Title 1"/>
          <p:cNvSpPr>
            <a:spLocks noGrp="1"/>
          </p:cNvSpPr>
          <p:nvPr>
            <p:ph type="ctrTitle" hasCustomPrompt="1"/>
          </p:nvPr>
        </p:nvSpPr>
        <p:spPr>
          <a:xfrm>
            <a:off x="547742" y="1338318"/>
            <a:ext cx="5927545" cy="942209"/>
          </a:xfrm>
          <a:prstGeom prst="rect">
            <a:avLst/>
          </a:prstGeom>
        </p:spPr>
        <p:txBody>
          <a:bodyPr vert="horz" lIns="91440" tIns="45720" rIns="91440" bIns="45720" rtlCol="0" anchor="b" anchorCtr="0">
            <a:noAutofit/>
          </a:bodyPr>
          <a:lstStyle>
            <a:lvl1pPr algn="l">
              <a:defRPr lang="en-US" sz="7200" b="0" i="0" dirty="0">
                <a:solidFill>
                  <a:schemeClr val="bg2"/>
                </a:solidFill>
                <a:latin typeface="Segoe UI Light" charset="0"/>
                <a:ea typeface="Segoe UI Light" charset="0"/>
                <a:cs typeface="Segoe UI Light" charset="0"/>
              </a:defRPr>
            </a:lvl1pPr>
          </a:lstStyle>
          <a:p>
            <a:pPr marL="0" lvl="0"/>
            <a:r>
              <a:rPr lang="en-CA" dirty="0"/>
              <a:t>Section Break</a:t>
            </a:r>
            <a:endParaRPr lang="en-US" dirty="0"/>
          </a:p>
        </p:txBody>
      </p:sp>
      <p:sp>
        <p:nvSpPr>
          <p:cNvPr id="2" name="Parallelogram 1">
            <a:extLst>
              <a:ext uri="{FF2B5EF4-FFF2-40B4-BE49-F238E27FC236}">
                <a16:creationId xmlns:a16="http://schemas.microsoft.com/office/drawing/2014/main" id="{C1A65FC1-100B-B44F-BE3D-AA9185B33F1C}"/>
              </a:ext>
            </a:extLst>
          </p:cNvPr>
          <p:cNvSpPr/>
          <p:nvPr userDrawn="1"/>
        </p:nvSpPr>
        <p:spPr>
          <a:xfrm rot="5400000" flipH="1">
            <a:off x="5239698" y="-126649"/>
            <a:ext cx="1758209" cy="12243176"/>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154349 w 1416106"/>
              <a:gd name="connsiteY0" fmla="*/ 8989111 h 9167860"/>
              <a:gd name="connsiteX1" fmla="*/ 0 w 1416106"/>
              <a:gd name="connsiteY1" fmla="*/ 0 h 9167860"/>
              <a:gd name="connsiteX2" fmla="*/ 1416106 w 1416106"/>
              <a:gd name="connsiteY2" fmla="*/ 23858 h 9167860"/>
              <a:gd name="connsiteX3" fmla="*/ 337122 w 1416106"/>
              <a:gd name="connsiteY3" fmla="*/ 9167860 h 9167860"/>
              <a:gd name="connsiteX4" fmla="*/ 154349 w 1416106"/>
              <a:gd name="connsiteY4" fmla="*/ 8989111 h 9167860"/>
              <a:gd name="connsiteX0" fmla="*/ 103697 w 1416106"/>
              <a:gd name="connsiteY0" fmla="*/ 9170012 h 9170012"/>
              <a:gd name="connsiteX1" fmla="*/ 0 w 1416106"/>
              <a:gd name="connsiteY1" fmla="*/ 0 h 9170012"/>
              <a:gd name="connsiteX2" fmla="*/ 1416106 w 1416106"/>
              <a:gd name="connsiteY2" fmla="*/ 23858 h 9170012"/>
              <a:gd name="connsiteX3" fmla="*/ 337122 w 1416106"/>
              <a:gd name="connsiteY3" fmla="*/ 9167860 h 9170012"/>
              <a:gd name="connsiteX4" fmla="*/ 103697 w 1416106"/>
              <a:gd name="connsiteY4" fmla="*/ 9170012 h 9170012"/>
              <a:gd name="connsiteX0" fmla="*/ 0 w 1312409"/>
              <a:gd name="connsiteY0" fmla="*/ 9170014 h 9170014"/>
              <a:gd name="connsiteX1" fmla="*/ 55493 w 1312409"/>
              <a:gd name="connsiteY1" fmla="*/ 0 h 9170014"/>
              <a:gd name="connsiteX2" fmla="*/ 1312409 w 1312409"/>
              <a:gd name="connsiteY2" fmla="*/ 23860 h 9170014"/>
              <a:gd name="connsiteX3" fmla="*/ 233425 w 1312409"/>
              <a:gd name="connsiteY3" fmla="*/ 9167862 h 9170014"/>
              <a:gd name="connsiteX4" fmla="*/ 0 w 1312409"/>
              <a:gd name="connsiteY4" fmla="*/ 9170014 h 9170014"/>
              <a:gd name="connsiteX0" fmla="*/ 0 w 1312409"/>
              <a:gd name="connsiteY0" fmla="*/ 9162778 h 9162778"/>
              <a:gd name="connsiteX1" fmla="*/ 12078 w 1312409"/>
              <a:gd name="connsiteY1" fmla="*/ 0 h 9162778"/>
              <a:gd name="connsiteX2" fmla="*/ 1312409 w 1312409"/>
              <a:gd name="connsiteY2" fmla="*/ 16624 h 9162778"/>
              <a:gd name="connsiteX3" fmla="*/ 233425 w 1312409"/>
              <a:gd name="connsiteY3" fmla="*/ 9160626 h 9162778"/>
              <a:gd name="connsiteX4" fmla="*/ 0 w 1312409"/>
              <a:gd name="connsiteY4" fmla="*/ 9162778 h 9162778"/>
              <a:gd name="connsiteX0" fmla="*/ 2394 w 1314803"/>
              <a:gd name="connsiteY0" fmla="*/ 9155544 h 9155544"/>
              <a:gd name="connsiteX1" fmla="*/ 0 w 1314803"/>
              <a:gd name="connsiteY1" fmla="*/ 0 h 9155544"/>
              <a:gd name="connsiteX2" fmla="*/ 1314803 w 1314803"/>
              <a:gd name="connsiteY2" fmla="*/ 9390 h 9155544"/>
              <a:gd name="connsiteX3" fmla="*/ 235819 w 1314803"/>
              <a:gd name="connsiteY3" fmla="*/ 9153392 h 9155544"/>
              <a:gd name="connsiteX4" fmla="*/ 2394 w 1314803"/>
              <a:gd name="connsiteY4" fmla="*/ 9155544 h 9155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4803" h="9155544">
                <a:moveTo>
                  <a:pt x="2394" y="9155544"/>
                </a:moveTo>
                <a:lnTo>
                  <a:pt x="0" y="0"/>
                </a:lnTo>
                <a:lnTo>
                  <a:pt x="1314803" y="9390"/>
                </a:lnTo>
                <a:lnTo>
                  <a:pt x="235819" y="9153392"/>
                </a:lnTo>
                <a:lnTo>
                  <a:pt x="2394" y="9155544"/>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9" name="Picture 8">
            <a:extLst>
              <a:ext uri="{FF2B5EF4-FFF2-40B4-BE49-F238E27FC236}">
                <a16:creationId xmlns:a16="http://schemas.microsoft.com/office/drawing/2014/main" id="{FDA29DF3-5C5F-4C46-B0B5-F68ECE48B1C9}"/>
              </a:ext>
            </a:extLst>
          </p:cNvPr>
          <p:cNvPicPr>
            <a:picLocks noChangeAspect="1"/>
          </p:cNvPicPr>
          <p:nvPr userDrawn="1"/>
        </p:nvPicPr>
        <p:blipFill rotWithShape="1">
          <a:blip r:embed="rId5" cstate="print">
            <a:extLst>
              <a:ext uri="{28A0092B-C50C-407E-A947-70E740481C1C}">
                <a14:useLocalDpi xmlns:a14="http://schemas.microsoft.com/office/drawing/2010/main" val="0"/>
              </a:ext>
            </a:extLst>
          </a:blip>
          <a:srcRect l="8858" t="35400" r="8863" b="35672"/>
          <a:stretch/>
        </p:blipFill>
        <p:spPr>
          <a:xfrm>
            <a:off x="10410757" y="6175687"/>
            <a:ext cx="1694772" cy="595847"/>
          </a:xfrm>
          <a:prstGeom prst="rect">
            <a:avLst/>
          </a:prstGeom>
        </p:spPr>
      </p:pic>
    </p:spTree>
    <p:extLst>
      <p:ext uri="{BB962C8B-B14F-4D97-AF65-F5344CB8AC3E}">
        <p14:creationId xmlns:p14="http://schemas.microsoft.com/office/powerpoint/2010/main" val="295457573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_Blank Slide">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C44F2BB7-8D42-4247-990D-5F593DDCF438}"/>
              </a:ext>
            </a:extLst>
          </p:cNvPr>
          <p:cNvSpPr/>
          <p:nvPr userDrawn="1"/>
        </p:nvSpPr>
        <p:spPr>
          <a:xfrm rot="5400000" flipH="1">
            <a:off x="5151930" y="-188164"/>
            <a:ext cx="1888141" cy="12255623"/>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 name="Title 1">
            <a:extLst>
              <a:ext uri="{FF2B5EF4-FFF2-40B4-BE49-F238E27FC236}">
                <a16:creationId xmlns:a16="http://schemas.microsoft.com/office/drawing/2014/main" id="{305A96EE-A720-49D8-88DE-FBB53A51EE2B}"/>
              </a:ext>
            </a:extLst>
          </p:cNvPr>
          <p:cNvSpPr>
            <a:spLocks noGrp="1"/>
          </p:cNvSpPr>
          <p:nvPr>
            <p:ph type="title" hasCustomPrompt="1"/>
          </p:nvPr>
        </p:nvSpPr>
        <p:spPr>
          <a:xfrm>
            <a:off x="429371" y="334969"/>
            <a:ext cx="11306755" cy="817275"/>
          </a:xfrm>
        </p:spPr>
        <p:txBody>
          <a:bodyPr/>
          <a:lstStyle>
            <a:lvl1pPr>
              <a:defRPr/>
            </a:lvl1pPr>
          </a:lstStyle>
          <a:p>
            <a:r>
              <a:rPr lang="en-US" dirty="0"/>
              <a:t>Title here</a:t>
            </a:r>
          </a:p>
        </p:txBody>
      </p:sp>
      <p:pic>
        <p:nvPicPr>
          <p:cNvPr id="5" name="Picture 4">
            <a:extLst>
              <a:ext uri="{FF2B5EF4-FFF2-40B4-BE49-F238E27FC236}">
                <a16:creationId xmlns:a16="http://schemas.microsoft.com/office/drawing/2014/main" id="{C0144B62-2AC9-48F9-A309-79C8D09EB4C3}"/>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34452" b="36187"/>
          <a:stretch/>
        </p:blipFill>
        <p:spPr>
          <a:xfrm>
            <a:off x="10218462" y="6157164"/>
            <a:ext cx="2094593" cy="614992"/>
          </a:xfrm>
          <a:prstGeom prst="rect">
            <a:avLst/>
          </a:prstGeom>
        </p:spPr>
      </p:pic>
    </p:spTree>
    <p:extLst>
      <p:ext uri="{BB962C8B-B14F-4D97-AF65-F5344CB8AC3E}">
        <p14:creationId xmlns:p14="http://schemas.microsoft.com/office/powerpoint/2010/main" val="33939619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F1B7059-9994-452B-97D3-B9424BDCF679}" type="datetimeFigureOut">
              <a:rPr lang="en-US" smtClean="0"/>
              <a:t>8/5/2020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217708484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3_Agenda">
    <p:spTree>
      <p:nvGrpSpPr>
        <p:cNvPr id="1" name=""/>
        <p:cNvGrpSpPr/>
        <p:nvPr/>
      </p:nvGrpSpPr>
      <p:grpSpPr>
        <a:xfrm>
          <a:off x="0" y="0"/>
          <a:ext cx="0" cy="0"/>
          <a:chOff x="0" y="0"/>
          <a:chExt cx="0" cy="0"/>
        </a:xfrm>
      </p:grpSpPr>
      <p:sp>
        <p:nvSpPr>
          <p:cNvPr id="14" name="Content Placeholder 13"/>
          <p:cNvSpPr>
            <a:spLocks noGrp="1"/>
          </p:cNvSpPr>
          <p:nvPr>
            <p:ph sz="quarter" idx="10" hasCustomPrompt="1"/>
          </p:nvPr>
        </p:nvSpPr>
        <p:spPr>
          <a:xfrm>
            <a:off x="429371" y="1314316"/>
            <a:ext cx="11306755" cy="3681261"/>
          </a:xfrm>
        </p:spPr>
        <p:txBody>
          <a:bodyPr>
            <a:noAutofit/>
          </a:bodyPr>
          <a:lstStyle>
            <a:lvl1pPr marL="309026" marR="0" indent="-309026" algn="l" defTabSz="1219170" rtl="0" eaLnBrk="1" fontAlgn="auto" latinLnBrk="0" hangingPunct="1">
              <a:lnSpc>
                <a:spcPct val="100000"/>
              </a:lnSpc>
              <a:spcBef>
                <a:spcPct val="20000"/>
              </a:spcBef>
              <a:spcAft>
                <a:spcPts val="0"/>
              </a:spcAft>
              <a:buClr>
                <a:schemeClr val="accent3"/>
              </a:buClr>
              <a:buSzTx/>
              <a:buFont typeface="Arial" charset="0"/>
              <a:buChar char="•"/>
              <a:tabLst/>
              <a:defRPr sz="2400" b="0" i="0">
                <a:solidFill>
                  <a:schemeClr val="tx1"/>
                </a:solidFill>
                <a:latin typeface="Segoe UI Semilight" panose="020B0402040204020203" pitchFamily="34" charset="0"/>
                <a:cs typeface="Segoe UI Semilight" panose="020B0402040204020203" pitchFamily="34" charset="0"/>
              </a:defRPr>
            </a:lvl1pPr>
            <a:lvl2pPr>
              <a:buClr>
                <a:srgbClr val="0090D2"/>
              </a:buClr>
              <a:defRPr>
                <a:solidFill>
                  <a:srgbClr val="58585A"/>
                </a:solidFill>
                <a:latin typeface="+mn-lt"/>
              </a:defRPr>
            </a:lvl2pPr>
            <a:lvl3pPr>
              <a:buClr>
                <a:srgbClr val="0090D2"/>
              </a:buClr>
              <a:defRPr>
                <a:solidFill>
                  <a:srgbClr val="58585A"/>
                </a:solidFill>
                <a:latin typeface="+mn-lt"/>
              </a:defRPr>
            </a:lvl3pPr>
            <a:lvl4pPr>
              <a:buClr>
                <a:srgbClr val="0090D2"/>
              </a:buClr>
              <a:defRPr>
                <a:solidFill>
                  <a:srgbClr val="58585A"/>
                </a:solidFill>
                <a:latin typeface="+mn-lt"/>
              </a:defRPr>
            </a:lvl4pPr>
            <a:lvl5pPr>
              <a:buClr>
                <a:srgbClr val="0090D2"/>
              </a:buClr>
              <a:defRPr>
                <a:solidFill>
                  <a:srgbClr val="58585A"/>
                </a:solidFill>
                <a:latin typeface="+mn-lt"/>
              </a:defRPr>
            </a:lvl5pPr>
          </a:lstStyle>
          <a:p>
            <a:pPr lvl="0"/>
            <a:r>
              <a:rPr lang="en-US" dirty="0"/>
              <a:t>Click to edit Master text styles</a:t>
            </a:r>
          </a:p>
          <a:p>
            <a:pPr lvl="1"/>
            <a:r>
              <a:rPr lang="en-US" dirty="0"/>
              <a:t>Click to edit Master text styles</a:t>
            </a:r>
          </a:p>
          <a:p>
            <a:pPr lvl="2"/>
            <a:r>
              <a:rPr lang="en-US" dirty="0"/>
              <a:t>Click to edit Master text styles</a:t>
            </a:r>
          </a:p>
          <a:p>
            <a:pPr lvl="3"/>
            <a:r>
              <a:rPr lang="en-US" dirty="0"/>
              <a:t>Click to edit Master text styles</a:t>
            </a:r>
          </a:p>
        </p:txBody>
      </p:sp>
      <p:sp>
        <p:nvSpPr>
          <p:cNvPr id="2" name="Title 1"/>
          <p:cNvSpPr>
            <a:spLocks noGrp="1"/>
          </p:cNvSpPr>
          <p:nvPr>
            <p:ph type="title"/>
          </p:nvPr>
        </p:nvSpPr>
        <p:spPr/>
        <p:txBody>
          <a:bodyPr/>
          <a:lstStyle>
            <a:lvl1pPr>
              <a:defRPr>
                <a:solidFill>
                  <a:schemeClr val="tx1"/>
                </a:solidFill>
              </a:defRPr>
            </a:lvl1pPr>
          </a:lstStyle>
          <a:p>
            <a:endParaRPr lang="en-US" dirty="0"/>
          </a:p>
        </p:txBody>
      </p:sp>
      <p:sp>
        <p:nvSpPr>
          <p:cNvPr id="7" name="Parallelogram 1">
            <a:extLst>
              <a:ext uri="{FF2B5EF4-FFF2-40B4-BE49-F238E27FC236}">
                <a16:creationId xmlns:a16="http://schemas.microsoft.com/office/drawing/2014/main" id="{A65906D3-1405-3D4A-BDD2-854EDA79FE26}"/>
              </a:ext>
            </a:extLst>
          </p:cNvPr>
          <p:cNvSpPr/>
          <p:nvPr userDrawn="1"/>
        </p:nvSpPr>
        <p:spPr>
          <a:xfrm rot="5400000" flipH="1">
            <a:off x="5151930" y="-188164"/>
            <a:ext cx="1888141" cy="12255623"/>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6" name="Picture 5">
            <a:extLst>
              <a:ext uri="{FF2B5EF4-FFF2-40B4-BE49-F238E27FC236}">
                <a16:creationId xmlns:a16="http://schemas.microsoft.com/office/drawing/2014/main" id="{0DB64C42-6F2D-4D4B-B4C9-D7062BF62E33}"/>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34452" b="36187"/>
          <a:stretch/>
        </p:blipFill>
        <p:spPr>
          <a:xfrm>
            <a:off x="10218462" y="6157164"/>
            <a:ext cx="2094593" cy="614992"/>
          </a:xfrm>
          <a:prstGeom prst="rect">
            <a:avLst/>
          </a:prstGeom>
        </p:spPr>
      </p:pic>
    </p:spTree>
    <p:extLst>
      <p:ext uri="{BB962C8B-B14F-4D97-AF65-F5344CB8AC3E}">
        <p14:creationId xmlns:p14="http://schemas.microsoft.com/office/powerpoint/2010/main" val="124508696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3_Blank Slide">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C44F2BB7-8D42-4247-990D-5F593DDCF438}"/>
              </a:ext>
            </a:extLst>
          </p:cNvPr>
          <p:cNvSpPr/>
          <p:nvPr userDrawn="1"/>
        </p:nvSpPr>
        <p:spPr>
          <a:xfrm rot="5400000" flipH="1">
            <a:off x="5151930" y="-188164"/>
            <a:ext cx="1888141" cy="12255623"/>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4" name="Picture 3">
            <a:extLst>
              <a:ext uri="{FF2B5EF4-FFF2-40B4-BE49-F238E27FC236}">
                <a16:creationId xmlns:a16="http://schemas.microsoft.com/office/drawing/2014/main" id="{F35F2DE6-7766-4453-8543-85CC632423C6}"/>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34452" b="36187"/>
          <a:stretch/>
        </p:blipFill>
        <p:spPr>
          <a:xfrm>
            <a:off x="10218462" y="6157164"/>
            <a:ext cx="2094593" cy="614992"/>
          </a:xfrm>
          <a:prstGeom prst="rect">
            <a:avLst/>
          </a:prstGeom>
        </p:spPr>
      </p:pic>
    </p:spTree>
    <p:extLst>
      <p:ext uri="{BB962C8B-B14F-4D97-AF65-F5344CB8AC3E}">
        <p14:creationId xmlns:p14="http://schemas.microsoft.com/office/powerpoint/2010/main" val="43804958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5_Section Title 1">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878771C-6637-DB44-AA2C-798BBBCB4814}"/>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 y="0"/>
            <a:ext cx="12223811" cy="6858000"/>
          </a:xfrm>
          <a:prstGeom prst="rect">
            <a:avLst/>
          </a:prstGeom>
          <a:solidFill>
            <a:schemeClr val="accent3"/>
          </a:solidFill>
        </p:spPr>
      </p:pic>
      <p:pic>
        <p:nvPicPr>
          <p:cNvPr id="4" name="Picture 3">
            <a:extLst>
              <a:ext uri="{FF2B5EF4-FFF2-40B4-BE49-F238E27FC236}">
                <a16:creationId xmlns:a16="http://schemas.microsoft.com/office/drawing/2014/main" id="{1B58DF1D-1267-470F-9798-65584B3CEA8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74" y="-1"/>
            <a:ext cx="12223039" cy="6876332"/>
          </a:xfrm>
          <a:prstGeom prst="rect">
            <a:avLst/>
          </a:prstGeom>
        </p:spPr>
      </p:pic>
      <p:pic>
        <p:nvPicPr>
          <p:cNvPr id="12" name="Picture 11">
            <a:extLst>
              <a:ext uri="{FF2B5EF4-FFF2-40B4-BE49-F238E27FC236}">
                <a16:creationId xmlns:a16="http://schemas.microsoft.com/office/drawing/2014/main" id="{A478FBAA-2888-634D-B92A-2B9FC024FB3F}"/>
              </a:ext>
            </a:extLst>
          </p:cNvPr>
          <p:cNvPicPr>
            <a:picLocks noChangeAspect="1"/>
          </p:cNvPicPr>
          <p:nvPr userDrawn="1"/>
        </p:nvPicPr>
        <p:blipFill rotWithShape="1">
          <a:blip r:embed="rId4" cstate="print">
            <a:alphaModFix amt="51000"/>
            <a:extLst>
              <a:ext uri="{28A0092B-C50C-407E-A947-70E740481C1C}">
                <a14:useLocalDpi xmlns:a14="http://schemas.microsoft.com/office/drawing/2010/main"/>
              </a:ext>
            </a:extLst>
          </a:blip>
          <a:srcRect r="21583"/>
          <a:stretch/>
        </p:blipFill>
        <p:spPr>
          <a:xfrm>
            <a:off x="8232121" y="579906"/>
            <a:ext cx="3991692" cy="5090341"/>
          </a:xfrm>
          <a:prstGeom prst="rect">
            <a:avLst/>
          </a:prstGeom>
        </p:spPr>
      </p:pic>
      <p:sp>
        <p:nvSpPr>
          <p:cNvPr id="8" name="Title 1"/>
          <p:cNvSpPr>
            <a:spLocks noGrp="1"/>
          </p:cNvSpPr>
          <p:nvPr>
            <p:ph type="ctrTitle" hasCustomPrompt="1"/>
          </p:nvPr>
        </p:nvSpPr>
        <p:spPr>
          <a:xfrm>
            <a:off x="547742" y="1338318"/>
            <a:ext cx="5927545" cy="942209"/>
          </a:xfrm>
          <a:prstGeom prst="rect">
            <a:avLst/>
          </a:prstGeom>
        </p:spPr>
        <p:txBody>
          <a:bodyPr vert="horz" lIns="91440" tIns="45720" rIns="91440" bIns="45720" rtlCol="0" anchor="b" anchorCtr="0">
            <a:noAutofit/>
          </a:bodyPr>
          <a:lstStyle>
            <a:lvl1pPr algn="l">
              <a:defRPr lang="en-US" sz="7200" b="0" i="0" dirty="0">
                <a:solidFill>
                  <a:schemeClr val="bg2"/>
                </a:solidFill>
                <a:latin typeface="Segoe UI Light" charset="0"/>
                <a:ea typeface="Segoe UI Light" charset="0"/>
                <a:cs typeface="Segoe UI Light" charset="0"/>
              </a:defRPr>
            </a:lvl1pPr>
          </a:lstStyle>
          <a:p>
            <a:pPr marL="0" lvl="0"/>
            <a:r>
              <a:rPr lang="en-CA" dirty="0"/>
              <a:t>Questions?</a:t>
            </a:r>
            <a:endParaRPr lang="en-US" dirty="0"/>
          </a:p>
        </p:txBody>
      </p:sp>
      <p:sp>
        <p:nvSpPr>
          <p:cNvPr id="2" name="Parallelogram 1">
            <a:extLst>
              <a:ext uri="{FF2B5EF4-FFF2-40B4-BE49-F238E27FC236}">
                <a16:creationId xmlns:a16="http://schemas.microsoft.com/office/drawing/2014/main" id="{C1A65FC1-100B-B44F-BE3D-AA9185B33F1C}"/>
              </a:ext>
            </a:extLst>
          </p:cNvPr>
          <p:cNvSpPr/>
          <p:nvPr userDrawn="1"/>
        </p:nvSpPr>
        <p:spPr>
          <a:xfrm rot="5400000" flipH="1">
            <a:off x="5239698" y="-126649"/>
            <a:ext cx="1758209" cy="12243176"/>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154349 w 1416106"/>
              <a:gd name="connsiteY0" fmla="*/ 8989111 h 9167860"/>
              <a:gd name="connsiteX1" fmla="*/ 0 w 1416106"/>
              <a:gd name="connsiteY1" fmla="*/ 0 h 9167860"/>
              <a:gd name="connsiteX2" fmla="*/ 1416106 w 1416106"/>
              <a:gd name="connsiteY2" fmla="*/ 23858 h 9167860"/>
              <a:gd name="connsiteX3" fmla="*/ 337122 w 1416106"/>
              <a:gd name="connsiteY3" fmla="*/ 9167860 h 9167860"/>
              <a:gd name="connsiteX4" fmla="*/ 154349 w 1416106"/>
              <a:gd name="connsiteY4" fmla="*/ 8989111 h 9167860"/>
              <a:gd name="connsiteX0" fmla="*/ 103697 w 1416106"/>
              <a:gd name="connsiteY0" fmla="*/ 9170012 h 9170012"/>
              <a:gd name="connsiteX1" fmla="*/ 0 w 1416106"/>
              <a:gd name="connsiteY1" fmla="*/ 0 h 9170012"/>
              <a:gd name="connsiteX2" fmla="*/ 1416106 w 1416106"/>
              <a:gd name="connsiteY2" fmla="*/ 23858 h 9170012"/>
              <a:gd name="connsiteX3" fmla="*/ 337122 w 1416106"/>
              <a:gd name="connsiteY3" fmla="*/ 9167860 h 9170012"/>
              <a:gd name="connsiteX4" fmla="*/ 103697 w 1416106"/>
              <a:gd name="connsiteY4" fmla="*/ 9170012 h 9170012"/>
              <a:gd name="connsiteX0" fmla="*/ 0 w 1312409"/>
              <a:gd name="connsiteY0" fmla="*/ 9170014 h 9170014"/>
              <a:gd name="connsiteX1" fmla="*/ 55493 w 1312409"/>
              <a:gd name="connsiteY1" fmla="*/ 0 h 9170014"/>
              <a:gd name="connsiteX2" fmla="*/ 1312409 w 1312409"/>
              <a:gd name="connsiteY2" fmla="*/ 23860 h 9170014"/>
              <a:gd name="connsiteX3" fmla="*/ 233425 w 1312409"/>
              <a:gd name="connsiteY3" fmla="*/ 9167862 h 9170014"/>
              <a:gd name="connsiteX4" fmla="*/ 0 w 1312409"/>
              <a:gd name="connsiteY4" fmla="*/ 9170014 h 9170014"/>
              <a:gd name="connsiteX0" fmla="*/ 0 w 1312409"/>
              <a:gd name="connsiteY0" fmla="*/ 9162778 h 9162778"/>
              <a:gd name="connsiteX1" fmla="*/ 12078 w 1312409"/>
              <a:gd name="connsiteY1" fmla="*/ 0 h 9162778"/>
              <a:gd name="connsiteX2" fmla="*/ 1312409 w 1312409"/>
              <a:gd name="connsiteY2" fmla="*/ 16624 h 9162778"/>
              <a:gd name="connsiteX3" fmla="*/ 233425 w 1312409"/>
              <a:gd name="connsiteY3" fmla="*/ 9160626 h 9162778"/>
              <a:gd name="connsiteX4" fmla="*/ 0 w 1312409"/>
              <a:gd name="connsiteY4" fmla="*/ 9162778 h 9162778"/>
              <a:gd name="connsiteX0" fmla="*/ 2394 w 1314803"/>
              <a:gd name="connsiteY0" fmla="*/ 9155544 h 9155544"/>
              <a:gd name="connsiteX1" fmla="*/ 0 w 1314803"/>
              <a:gd name="connsiteY1" fmla="*/ 0 h 9155544"/>
              <a:gd name="connsiteX2" fmla="*/ 1314803 w 1314803"/>
              <a:gd name="connsiteY2" fmla="*/ 9390 h 9155544"/>
              <a:gd name="connsiteX3" fmla="*/ 235819 w 1314803"/>
              <a:gd name="connsiteY3" fmla="*/ 9153392 h 9155544"/>
              <a:gd name="connsiteX4" fmla="*/ 2394 w 1314803"/>
              <a:gd name="connsiteY4" fmla="*/ 9155544 h 9155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4803" h="9155544">
                <a:moveTo>
                  <a:pt x="2394" y="9155544"/>
                </a:moveTo>
                <a:lnTo>
                  <a:pt x="0" y="0"/>
                </a:lnTo>
                <a:lnTo>
                  <a:pt x="1314803" y="9390"/>
                </a:lnTo>
                <a:lnTo>
                  <a:pt x="235819" y="9153392"/>
                </a:lnTo>
                <a:lnTo>
                  <a:pt x="2394" y="9155544"/>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9" name="Picture 8">
            <a:extLst>
              <a:ext uri="{FF2B5EF4-FFF2-40B4-BE49-F238E27FC236}">
                <a16:creationId xmlns:a16="http://schemas.microsoft.com/office/drawing/2014/main" id="{5C96D69A-42D8-4377-85EE-8AE041ECCC09}"/>
              </a:ext>
            </a:extLst>
          </p:cNvPr>
          <p:cNvPicPr>
            <a:picLocks noChangeAspect="1"/>
          </p:cNvPicPr>
          <p:nvPr userDrawn="1"/>
        </p:nvPicPr>
        <p:blipFill rotWithShape="1">
          <a:blip r:embed="rId5" cstate="print">
            <a:extLst>
              <a:ext uri="{28A0092B-C50C-407E-A947-70E740481C1C}">
                <a14:useLocalDpi xmlns:a14="http://schemas.microsoft.com/office/drawing/2010/main" val="0"/>
              </a:ext>
            </a:extLst>
          </a:blip>
          <a:srcRect l="8858" t="35400" r="8863" b="35672"/>
          <a:stretch/>
        </p:blipFill>
        <p:spPr>
          <a:xfrm>
            <a:off x="10410757" y="6175687"/>
            <a:ext cx="1694772" cy="595847"/>
          </a:xfrm>
          <a:prstGeom prst="rect">
            <a:avLst/>
          </a:prstGeom>
        </p:spPr>
      </p:pic>
    </p:spTree>
    <p:extLst>
      <p:ext uri="{BB962C8B-B14F-4D97-AF65-F5344CB8AC3E}">
        <p14:creationId xmlns:p14="http://schemas.microsoft.com/office/powerpoint/2010/main" val="223423023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2_Thank You">
    <p:bg>
      <p:bgPr>
        <a:solidFill>
          <a:schemeClr val="bg2"/>
        </a:solidFill>
        <a:effectLst/>
      </p:bgPr>
    </p:bg>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C1A65FC1-100B-B44F-BE3D-AA9185B33F1C}"/>
              </a:ext>
            </a:extLst>
          </p:cNvPr>
          <p:cNvSpPr/>
          <p:nvPr userDrawn="1"/>
        </p:nvSpPr>
        <p:spPr>
          <a:xfrm rot="5400000" flipH="1">
            <a:off x="5145726" y="-194368"/>
            <a:ext cx="1871829" cy="12284343"/>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4" name="Title 1">
            <a:extLst>
              <a:ext uri="{FF2B5EF4-FFF2-40B4-BE49-F238E27FC236}">
                <a16:creationId xmlns:a16="http://schemas.microsoft.com/office/drawing/2014/main" id="{922C3309-0C9E-E94A-9732-29D871F35427}"/>
              </a:ext>
            </a:extLst>
          </p:cNvPr>
          <p:cNvSpPr txBox="1">
            <a:spLocks/>
          </p:cNvSpPr>
          <p:nvPr userDrawn="1"/>
        </p:nvSpPr>
        <p:spPr>
          <a:xfrm>
            <a:off x="503420" y="2485516"/>
            <a:ext cx="11005483" cy="942209"/>
          </a:xfrm>
          <a:prstGeom prst="rect">
            <a:avLst/>
          </a:prstGeom>
        </p:spPr>
        <p:txBody>
          <a:bodyPr vert="horz" lIns="121920" tIns="60960" rIns="121920" bIns="60960" rtlCol="0" anchor="b" anchorCtr="0">
            <a:noAutofit/>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5400" b="0" i="0" u="none" strike="noStrike" kern="1200" cap="none" spc="0" normalizeH="0" baseline="0" dirty="0">
                <a:ln>
                  <a:noFill/>
                </a:ln>
                <a:solidFill>
                  <a:schemeClr val="tx2"/>
                </a:solidFill>
                <a:effectLst/>
                <a:uLnTx/>
                <a:uFillTx/>
                <a:latin typeface="Segoe UI Light" charset="0"/>
                <a:ea typeface="Segoe UI Light" charset="0"/>
                <a:cs typeface="Segoe UI Light" charset="0"/>
              </a:defRPr>
            </a:lvl1pPr>
          </a:lstStyle>
          <a:p>
            <a:r>
              <a:rPr lang="en-CA" sz="7200" dirty="0">
                <a:solidFill>
                  <a:schemeClr val="tx1"/>
                </a:solidFill>
              </a:rPr>
              <a:t>Thank you for attending</a:t>
            </a:r>
          </a:p>
        </p:txBody>
      </p:sp>
      <p:sp>
        <p:nvSpPr>
          <p:cNvPr id="5" name="Text Placeholder 4">
            <a:extLst>
              <a:ext uri="{FF2B5EF4-FFF2-40B4-BE49-F238E27FC236}">
                <a16:creationId xmlns:a16="http://schemas.microsoft.com/office/drawing/2014/main" id="{41B35517-332C-5A4D-A02B-7F647928527E}"/>
              </a:ext>
            </a:extLst>
          </p:cNvPr>
          <p:cNvSpPr>
            <a:spLocks noGrp="1"/>
          </p:cNvSpPr>
          <p:nvPr>
            <p:ph type="body" sz="quarter" idx="12"/>
          </p:nvPr>
        </p:nvSpPr>
        <p:spPr>
          <a:xfrm>
            <a:off x="550242" y="3866951"/>
            <a:ext cx="6711949" cy="582101"/>
          </a:xfrm>
        </p:spPr>
        <p:txBody>
          <a:bodyPr/>
          <a:lstStyle>
            <a:lvl1pPr marL="0" indent="0" algn="l" defTabSz="1219170" rtl="0" eaLnBrk="1" latinLnBrk="0" hangingPunct="1">
              <a:spcBef>
                <a:spcPct val="20000"/>
              </a:spcBef>
              <a:buClr>
                <a:schemeClr val="accent3"/>
              </a:buClr>
              <a:buFont typeface="Arial"/>
              <a:buNone/>
              <a:defRPr lang="en-US" sz="2667" b="0" i="0" kern="1200" baseline="0" dirty="0">
                <a:solidFill>
                  <a:schemeClr val="accent3"/>
                </a:solidFill>
                <a:latin typeface="+mn-lt"/>
                <a:ea typeface="+mn-ea"/>
                <a:cs typeface="Segoe UI Light"/>
              </a:defRPr>
            </a:lvl1pPr>
          </a:lstStyle>
          <a:p>
            <a:pPr lvl="0"/>
            <a:r>
              <a:rPr lang="en-US" dirty="0"/>
              <a:t>Edit Master text styles</a:t>
            </a:r>
          </a:p>
        </p:txBody>
      </p:sp>
      <p:sp>
        <p:nvSpPr>
          <p:cNvPr id="18" name="Text Placeholder 4">
            <a:extLst>
              <a:ext uri="{FF2B5EF4-FFF2-40B4-BE49-F238E27FC236}">
                <a16:creationId xmlns:a16="http://schemas.microsoft.com/office/drawing/2014/main" id="{D39C271D-3769-BA47-9FD8-FAD76E4AF202}"/>
              </a:ext>
            </a:extLst>
          </p:cNvPr>
          <p:cNvSpPr>
            <a:spLocks noGrp="1"/>
          </p:cNvSpPr>
          <p:nvPr>
            <p:ph type="body" sz="quarter" idx="13" hasCustomPrompt="1"/>
          </p:nvPr>
        </p:nvSpPr>
        <p:spPr>
          <a:xfrm>
            <a:off x="962993" y="4618969"/>
            <a:ext cx="1956984" cy="392921"/>
          </a:xfrm>
        </p:spPr>
        <p:txBody>
          <a:bodyPr/>
          <a:lstStyle>
            <a:lvl1pPr marL="0" indent="0" algn="l" defTabSz="1219170" rtl="0" eaLnBrk="1" latinLnBrk="0" hangingPunct="1">
              <a:spcBef>
                <a:spcPct val="20000"/>
              </a:spcBef>
              <a:buClr>
                <a:schemeClr val="accent3"/>
              </a:buClr>
              <a:buFont typeface="Arial"/>
              <a:buNone/>
              <a:defRPr lang="en-US" sz="1467" b="0" i="0" kern="1200" baseline="0" dirty="0">
                <a:solidFill>
                  <a:schemeClr val="tx1"/>
                </a:solidFill>
                <a:latin typeface="+mn-lt"/>
                <a:ea typeface="+mn-ea"/>
                <a:cs typeface="Segoe UI Light"/>
              </a:defRPr>
            </a:lvl1pPr>
          </a:lstStyle>
          <a:p>
            <a:pPr lvl="0"/>
            <a:r>
              <a:rPr lang="en-US" dirty="0"/>
              <a:t>@</a:t>
            </a:r>
            <a:r>
              <a:rPr lang="en-US" dirty="0" err="1"/>
              <a:t>yourhandle</a:t>
            </a:r>
            <a:endParaRPr lang="en-US" dirty="0"/>
          </a:p>
        </p:txBody>
      </p:sp>
      <p:sp>
        <p:nvSpPr>
          <p:cNvPr id="19" name="Text Placeholder 4">
            <a:extLst>
              <a:ext uri="{FF2B5EF4-FFF2-40B4-BE49-F238E27FC236}">
                <a16:creationId xmlns:a16="http://schemas.microsoft.com/office/drawing/2014/main" id="{B1CABBE6-522A-A940-9A20-DF140D22FD14}"/>
              </a:ext>
            </a:extLst>
          </p:cNvPr>
          <p:cNvSpPr>
            <a:spLocks noGrp="1"/>
          </p:cNvSpPr>
          <p:nvPr>
            <p:ph type="body" sz="quarter" idx="14" hasCustomPrompt="1"/>
          </p:nvPr>
        </p:nvSpPr>
        <p:spPr>
          <a:xfrm>
            <a:off x="3172320" y="4618969"/>
            <a:ext cx="2707581" cy="392921"/>
          </a:xfrm>
        </p:spPr>
        <p:txBody>
          <a:bodyPr/>
          <a:lstStyle>
            <a:lvl1pPr marL="0" indent="0" algn="l" defTabSz="1219170" rtl="0" eaLnBrk="1" latinLnBrk="0" hangingPunct="1">
              <a:spcBef>
                <a:spcPct val="20000"/>
              </a:spcBef>
              <a:buClr>
                <a:schemeClr val="accent3"/>
              </a:buClr>
              <a:buFont typeface="Arial"/>
              <a:buNone/>
              <a:defRPr lang="en-US" sz="1467" b="0" i="0" kern="1200" baseline="0" dirty="0">
                <a:solidFill>
                  <a:schemeClr val="tx1"/>
                </a:solidFill>
                <a:latin typeface="+mn-lt"/>
                <a:ea typeface="+mn-ea"/>
                <a:cs typeface="Segoe UI Light"/>
              </a:defRPr>
            </a:lvl1pPr>
          </a:lstStyle>
          <a:p>
            <a:pPr lvl="0"/>
            <a:r>
              <a:rPr lang="en-US" dirty="0" err="1"/>
              <a:t>email@company.com</a:t>
            </a:r>
            <a:endParaRPr lang="en-US" dirty="0"/>
          </a:p>
        </p:txBody>
      </p:sp>
      <p:pic>
        <p:nvPicPr>
          <p:cNvPr id="8" name="Picture 7">
            <a:extLst>
              <a:ext uri="{FF2B5EF4-FFF2-40B4-BE49-F238E27FC236}">
                <a16:creationId xmlns:a16="http://schemas.microsoft.com/office/drawing/2014/main" id="{1DF9042F-5E1B-494F-9D71-16BC5E19D63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8858" t="35400" r="8863" b="35672"/>
          <a:stretch/>
        </p:blipFill>
        <p:spPr>
          <a:xfrm>
            <a:off x="668108" y="475576"/>
            <a:ext cx="3482360" cy="1224325"/>
          </a:xfrm>
          <a:prstGeom prst="rect">
            <a:avLst/>
          </a:prstGeom>
        </p:spPr>
      </p:pic>
      <p:pic>
        <p:nvPicPr>
          <p:cNvPr id="9" name="Picture 8">
            <a:extLst>
              <a:ext uri="{FF2B5EF4-FFF2-40B4-BE49-F238E27FC236}">
                <a16:creationId xmlns:a16="http://schemas.microsoft.com/office/drawing/2014/main" id="{625DC049-08BE-43D0-AA9C-67FA013298D4}"/>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862911" y="6233360"/>
            <a:ext cx="524493" cy="524493"/>
          </a:xfrm>
          <a:prstGeom prst="rect">
            <a:avLst/>
          </a:prstGeom>
        </p:spPr>
      </p:pic>
      <p:pic>
        <p:nvPicPr>
          <p:cNvPr id="10" name="Picture 9">
            <a:extLst>
              <a:ext uri="{FF2B5EF4-FFF2-40B4-BE49-F238E27FC236}">
                <a16:creationId xmlns:a16="http://schemas.microsoft.com/office/drawing/2014/main" id="{6308BA01-98AC-4877-8251-33B5A32E4CF3}"/>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915299" y="6233360"/>
            <a:ext cx="524493" cy="524493"/>
          </a:xfrm>
          <a:prstGeom prst="rect">
            <a:avLst/>
          </a:prstGeom>
        </p:spPr>
      </p:pic>
      <p:sp>
        <p:nvSpPr>
          <p:cNvPr id="11" name="Rectangle 10">
            <a:extLst>
              <a:ext uri="{FF2B5EF4-FFF2-40B4-BE49-F238E27FC236}">
                <a16:creationId xmlns:a16="http://schemas.microsoft.com/office/drawing/2014/main" id="{ECC4C564-4818-48C7-A15A-3A3C62921D49}"/>
              </a:ext>
            </a:extLst>
          </p:cNvPr>
          <p:cNvSpPr/>
          <p:nvPr userDrawn="1"/>
        </p:nvSpPr>
        <p:spPr>
          <a:xfrm>
            <a:off x="4116251" y="6268197"/>
            <a:ext cx="8168639" cy="461665"/>
          </a:xfrm>
          <a:prstGeom prst="rect">
            <a:avLst/>
          </a:prstGeom>
        </p:spPr>
        <p:txBody>
          <a:bodyPr wrap="square">
            <a:spAutoFit/>
          </a:bodyPr>
          <a:lstStyle/>
          <a:p>
            <a:r>
              <a:rPr lang="en-US" sz="2400" dirty="0">
                <a:solidFill>
                  <a:schemeClr val="bg2"/>
                </a:solidFill>
              </a:rPr>
              <a:t>	@sqlpass #sqlpass                   @</a:t>
            </a:r>
            <a:r>
              <a:rPr lang="en-US" sz="2400" dirty="0" err="1">
                <a:solidFill>
                  <a:schemeClr val="bg2"/>
                </a:solidFill>
              </a:rPr>
              <a:t>PASScommunity</a:t>
            </a:r>
            <a:endParaRPr lang="en-US" sz="2400" dirty="0">
              <a:solidFill>
                <a:schemeClr val="bg2"/>
              </a:solidFill>
            </a:endParaRPr>
          </a:p>
        </p:txBody>
      </p:sp>
    </p:spTree>
    <p:extLst>
      <p:ext uri="{BB962C8B-B14F-4D97-AF65-F5344CB8AC3E}">
        <p14:creationId xmlns:p14="http://schemas.microsoft.com/office/powerpoint/2010/main" val="372705868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3_Thank You">
    <p:bg>
      <p:bgPr>
        <a:solidFill>
          <a:schemeClr val="bg2"/>
        </a:solidFill>
        <a:effectLst/>
      </p:bgPr>
    </p:bg>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C1A65FC1-100B-B44F-BE3D-AA9185B33F1C}"/>
              </a:ext>
            </a:extLst>
          </p:cNvPr>
          <p:cNvSpPr/>
          <p:nvPr userDrawn="1"/>
        </p:nvSpPr>
        <p:spPr>
          <a:xfrm rot="5400000" flipH="1">
            <a:off x="5145726" y="-194368"/>
            <a:ext cx="1871829" cy="12284343"/>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4" name="Title 1">
            <a:extLst>
              <a:ext uri="{FF2B5EF4-FFF2-40B4-BE49-F238E27FC236}">
                <a16:creationId xmlns:a16="http://schemas.microsoft.com/office/drawing/2014/main" id="{922C3309-0C9E-E94A-9732-29D871F35427}"/>
              </a:ext>
            </a:extLst>
          </p:cNvPr>
          <p:cNvSpPr txBox="1">
            <a:spLocks/>
          </p:cNvSpPr>
          <p:nvPr userDrawn="1"/>
        </p:nvSpPr>
        <p:spPr>
          <a:xfrm>
            <a:off x="503420" y="2485516"/>
            <a:ext cx="11005483" cy="942209"/>
          </a:xfrm>
          <a:prstGeom prst="rect">
            <a:avLst/>
          </a:prstGeom>
        </p:spPr>
        <p:txBody>
          <a:bodyPr vert="horz" lIns="121920" tIns="60960" rIns="121920" bIns="60960" rtlCol="0" anchor="b" anchorCtr="0">
            <a:noAutofit/>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5400" b="0" i="0" u="none" strike="noStrike" kern="1200" cap="none" spc="0" normalizeH="0" baseline="0" dirty="0">
                <a:ln>
                  <a:noFill/>
                </a:ln>
                <a:solidFill>
                  <a:schemeClr val="tx2"/>
                </a:solidFill>
                <a:effectLst/>
                <a:uLnTx/>
                <a:uFillTx/>
                <a:latin typeface="Segoe UI Light" charset="0"/>
                <a:ea typeface="Segoe UI Light" charset="0"/>
                <a:cs typeface="Segoe UI Light" charset="0"/>
              </a:defRPr>
            </a:lvl1pPr>
          </a:lstStyle>
          <a:p>
            <a:r>
              <a:rPr lang="en-CA" sz="7200" dirty="0">
                <a:solidFill>
                  <a:schemeClr val="tx1"/>
                </a:solidFill>
              </a:rPr>
              <a:t>Coming up next…</a:t>
            </a:r>
          </a:p>
        </p:txBody>
      </p:sp>
      <p:sp>
        <p:nvSpPr>
          <p:cNvPr id="5" name="Text Placeholder 4">
            <a:extLst>
              <a:ext uri="{FF2B5EF4-FFF2-40B4-BE49-F238E27FC236}">
                <a16:creationId xmlns:a16="http://schemas.microsoft.com/office/drawing/2014/main" id="{41B35517-332C-5A4D-A02B-7F647928527E}"/>
              </a:ext>
            </a:extLst>
          </p:cNvPr>
          <p:cNvSpPr>
            <a:spLocks noGrp="1"/>
          </p:cNvSpPr>
          <p:nvPr>
            <p:ph type="body" sz="quarter" idx="12" hasCustomPrompt="1"/>
          </p:nvPr>
        </p:nvSpPr>
        <p:spPr>
          <a:xfrm>
            <a:off x="550242" y="3866951"/>
            <a:ext cx="6711949" cy="582101"/>
          </a:xfrm>
        </p:spPr>
        <p:txBody>
          <a:bodyPr/>
          <a:lstStyle>
            <a:lvl1pPr marL="0" indent="0" algn="l" defTabSz="1219170" rtl="0" eaLnBrk="1" latinLnBrk="0" hangingPunct="1">
              <a:spcBef>
                <a:spcPct val="20000"/>
              </a:spcBef>
              <a:buClr>
                <a:schemeClr val="accent3"/>
              </a:buClr>
              <a:buFont typeface="Arial"/>
              <a:buNone/>
              <a:defRPr lang="en-US" sz="2667" b="0" i="0" kern="1200" baseline="0" dirty="0">
                <a:solidFill>
                  <a:schemeClr val="accent3"/>
                </a:solidFill>
                <a:latin typeface="+mn-lt"/>
                <a:ea typeface="+mn-ea"/>
                <a:cs typeface="Segoe UI Light"/>
              </a:defRPr>
            </a:lvl1pPr>
          </a:lstStyle>
          <a:p>
            <a:pPr lvl="0"/>
            <a:r>
              <a:rPr lang="en-US" dirty="0"/>
              <a:t>[Next Session Title]</a:t>
            </a:r>
          </a:p>
        </p:txBody>
      </p:sp>
      <p:sp>
        <p:nvSpPr>
          <p:cNvPr id="19" name="Text Placeholder 4">
            <a:extLst>
              <a:ext uri="{FF2B5EF4-FFF2-40B4-BE49-F238E27FC236}">
                <a16:creationId xmlns:a16="http://schemas.microsoft.com/office/drawing/2014/main" id="{B1CABBE6-522A-A940-9A20-DF140D22FD14}"/>
              </a:ext>
            </a:extLst>
          </p:cNvPr>
          <p:cNvSpPr>
            <a:spLocks noGrp="1"/>
          </p:cNvSpPr>
          <p:nvPr>
            <p:ph type="body" sz="quarter" idx="14" hasCustomPrompt="1"/>
          </p:nvPr>
        </p:nvSpPr>
        <p:spPr>
          <a:xfrm>
            <a:off x="550242" y="4815428"/>
            <a:ext cx="6711949" cy="392921"/>
          </a:xfrm>
        </p:spPr>
        <p:txBody>
          <a:bodyPr/>
          <a:lstStyle>
            <a:lvl1pPr marL="0" indent="0" algn="l" defTabSz="1219170" rtl="0" eaLnBrk="1" latinLnBrk="0" hangingPunct="1">
              <a:spcBef>
                <a:spcPct val="20000"/>
              </a:spcBef>
              <a:buClr>
                <a:schemeClr val="accent3"/>
              </a:buClr>
              <a:buFont typeface="Arial"/>
              <a:buNone/>
              <a:defRPr lang="en-US" sz="2400" b="0" i="0" kern="1200" baseline="0" dirty="0">
                <a:solidFill>
                  <a:schemeClr val="tx1"/>
                </a:solidFill>
                <a:latin typeface="+mn-lt"/>
                <a:ea typeface="+mn-ea"/>
                <a:cs typeface="Segoe UI Light"/>
              </a:defRPr>
            </a:lvl1pPr>
          </a:lstStyle>
          <a:p>
            <a:pPr lvl="0"/>
            <a:r>
              <a:rPr lang="en-US" dirty="0"/>
              <a:t>[Speaker Name]</a:t>
            </a:r>
          </a:p>
        </p:txBody>
      </p:sp>
      <p:pic>
        <p:nvPicPr>
          <p:cNvPr id="7" name="Picture 6">
            <a:extLst>
              <a:ext uri="{FF2B5EF4-FFF2-40B4-BE49-F238E27FC236}">
                <a16:creationId xmlns:a16="http://schemas.microsoft.com/office/drawing/2014/main" id="{A2287F28-CADA-42F3-9E6B-28516D912E2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8858" t="35400" r="8863" b="35672"/>
          <a:stretch/>
        </p:blipFill>
        <p:spPr>
          <a:xfrm>
            <a:off x="668108" y="475576"/>
            <a:ext cx="3482360" cy="1224325"/>
          </a:xfrm>
          <a:prstGeom prst="rect">
            <a:avLst/>
          </a:prstGeom>
        </p:spPr>
      </p:pic>
    </p:spTree>
    <p:extLst>
      <p:ext uri="{BB962C8B-B14F-4D97-AF65-F5344CB8AC3E}">
        <p14:creationId xmlns:p14="http://schemas.microsoft.com/office/powerpoint/2010/main" val="150551628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2_Questions Dar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Parallelogram 1">
            <a:extLst>
              <a:ext uri="{FF2B5EF4-FFF2-40B4-BE49-F238E27FC236}">
                <a16:creationId xmlns:a16="http://schemas.microsoft.com/office/drawing/2014/main" id="{554C47E5-A875-4A65-9B27-BDEA73321620}"/>
              </a:ext>
            </a:extLst>
          </p:cNvPr>
          <p:cNvSpPr/>
          <p:nvPr userDrawn="1"/>
        </p:nvSpPr>
        <p:spPr>
          <a:xfrm rot="5400000" flipH="1">
            <a:off x="5239698" y="-126649"/>
            <a:ext cx="1758209" cy="12243176"/>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154349 w 1416106"/>
              <a:gd name="connsiteY0" fmla="*/ 8989111 h 9167860"/>
              <a:gd name="connsiteX1" fmla="*/ 0 w 1416106"/>
              <a:gd name="connsiteY1" fmla="*/ 0 h 9167860"/>
              <a:gd name="connsiteX2" fmla="*/ 1416106 w 1416106"/>
              <a:gd name="connsiteY2" fmla="*/ 23858 h 9167860"/>
              <a:gd name="connsiteX3" fmla="*/ 337122 w 1416106"/>
              <a:gd name="connsiteY3" fmla="*/ 9167860 h 9167860"/>
              <a:gd name="connsiteX4" fmla="*/ 154349 w 1416106"/>
              <a:gd name="connsiteY4" fmla="*/ 8989111 h 9167860"/>
              <a:gd name="connsiteX0" fmla="*/ 103697 w 1416106"/>
              <a:gd name="connsiteY0" fmla="*/ 9170012 h 9170012"/>
              <a:gd name="connsiteX1" fmla="*/ 0 w 1416106"/>
              <a:gd name="connsiteY1" fmla="*/ 0 h 9170012"/>
              <a:gd name="connsiteX2" fmla="*/ 1416106 w 1416106"/>
              <a:gd name="connsiteY2" fmla="*/ 23858 h 9170012"/>
              <a:gd name="connsiteX3" fmla="*/ 337122 w 1416106"/>
              <a:gd name="connsiteY3" fmla="*/ 9167860 h 9170012"/>
              <a:gd name="connsiteX4" fmla="*/ 103697 w 1416106"/>
              <a:gd name="connsiteY4" fmla="*/ 9170012 h 9170012"/>
              <a:gd name="connsiteX0" fmla="*/ 0 w 1312409"/>
              <a:gd name="connsiteY0" fmla="*/ 9170014 h 9170014"/>
              <a:gd name="connsiteX1" fmla="*/ 55493 w 1312409"/>
              <a:gd name="connsiteY1" fmla="*/ 0 h 9170014"/>
              <a:gd name="connsiteX2" fmla="*/ 1312409 w 1312409"/>
              <a:gd name="connsiteY2" fmla="*/ 23860 h 9170014"/>
              <a:gd name="connsiteX3" fmla="*/ 233425 w 1312409"/>
              <a:gd name="connsiteY3" fmla="*/ 9167862 h 9170014"/>
              <a:gd name="connsiteX4" fmla="*/ 0 w 1312409"/>
              <a:gd name="connsiteY4" fmla="*/ 9170014 h 9170014"/>
              <a:gd name="connsiteX0" fmla="*/ 0 w 1312409"/>
              <a:gd name="connsiteY0" fmla="*/ 9162778 h 9162778"/>
              <a:gd name="connsiteX1" fmla="*/ 12078 w 1312409"/>
              <a:gd name="connsiteY1" fmla="*/ 0 h 9162778"/>
              <a:gd name="connsiteX2" fmla="*/ 1312409 w 1312409"/>
              <a:gd name="connsiteY2" fmla="*/ 16624 h 9162778"/>
              <a:gd name="connsiteX3" fmla="*/ 233425 w 1312409"/>
              <a:gd name="connsiteY3" fmla="*/ 9160626 h 9162778"/>
              <a:gd name="connsiteX4" fmla="*/ 0 w 1312409"/>
              <a:gd name="connsiteY4" fmla="*/ 9162778 h 9162778"/>
              <a:gd name="connsiteX0" fmla="*/ 2394 w 1314803"/>
              <a:gd name="connsiteY0" fmla="*/ 9155544 h 9155544"/>
              <a:gd name="connsiteX1" fmla="*/ 0 w 1314803"/>
              <a:gd name="connsiteY1" fmla="*/ 0 h 9155544"/>
              <a:gd name="connsiteX2" fmla="*/ 1314803 w 1314803"/>
              <a:gd name="connsiteY2" fmla="*/ 9390 h 9155544"/>
              <a:gd name="connsiteX3" fmla="*/ 235819 w 1314803"/>
              <a:gd name="connsiteY3" fmla="*/ 9153392 h 9155544"/>
              <a:gd name="connsiteX4" fmla="*/ 2394 w 1314803"/>
              <a:gd name="connsiteY4" fmla="*/ 9155544 h 9155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4803" h="9155544">
                <a:moveTo>
                  <a:pt x="2394" y="9155544"/>
                </a:moveTo>
                <a:lnTo>
                  <a:pt x="0" y="0"/>
                </a:lnTo>
                <a:lnTo>
                  <a:pt x="1314803" y="9390"/>
                </a:lnTo>
                <a:lnTo>
                  <a:pt x="235819" y="9153392"/>
                </a:lnTo>
                <a:lnTo>
                  <a:pt x="2394" y="9155544"/>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4" name="Picture 3">
            <a:extLst>
              <a:ext uri="{FF2B5EF4-FFF2-40B4-BE49-F238E27FC236}">
                <a16:creationId xmlns:a16="http://schemas.microsoft.com/office/drawing/2014/main" id="{E2E66F65-E717-4473-8EA5-A589F0305EF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395166" y="-815658"/>
            <a:ext cx="7452905" cy="7452905"/>
          </a:xfrm>
          <a:prstGeom prst="rect">
            <a:avLst/>
          </a:prstGeom>
        </p:spPr>
      </p:pic>
      <p:sp>
        <p:nvSpPr>
          <p:cNvPr id="5" name="Rectangle 4">
            <a:extLst>
              <a:ext uri="{FF2B5EF4-FFF2-40B4-BE49-F238E27FC236}">
                <a16:creationId xmlns:a16="http://schemas.microsoft.com/office/drawing/2014/main" id="{C6893717-635F-46DB-9FD1-8A4EAF4C39F5}"/>
              </a:ext>
            </a:extLst>
          </p:cNvPr>
          <p:cNvSpPr/>
          <p:nvPr userDrawn="1"/>
        </p:nvSpPr>
        <p:spPr>
          <a:xfrm>
            <a:off x="5715540" y="6339837"/>
            <a:ext cx="6520000" cy="5878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400"/>
          </a:p>
        </p:txBody>
      </p:sp>
      <p:sp>
        <p:nvSpPr>
          <p:cNvPr id="6" name="TextBox 5">
            <a:extLst>
              <a:ext uri="{FF2B5EF4-FFF2-40B4-BE49-F238E27FC236}">
                <a16:creationId xmlns:a16="http://schemas.microsoft.com/office/drawing/2014/main" id="{380645E5-6D3E-41A8-8C60-BD0D7843D3DE}"/>
              </a:ext>
            </a:extLst>
          </p:cNvPr>
          <p:cNvSpPr txBox="1"/>
          <p:nvPr userDrawn="1"/>
        </p:nvSpPr>
        <p:spPr>
          <a:xfrm>
            <a:off x="7672251" y="6387528"/>
            <a:ext cx="6261464" cy="461665"/>
          </a:xfrm>
          <a:prstGeom prst="rect">
            <a:avLst/>
          </a:prstGeom>
          <a:noFill/>
        </p:spPr>
        <p:txBody>
          <a:bodyPr wrap="square" rtlCol="0">
            <a:spAutoFit/>
          </a:bodyPr>
          <a:lstStyle/>
          <a:p>
            <a:r>
              <a:rPr lang="en-CA" sz="2400" i="1" dirty="0">
                <a:solidFill>
                  <a:schemeClr val="tx1">
                    <a:lumMod val="50000"/>
                    <a:lumOff val="50000"/>
                  </a:schemeClr>
                </a:solidFill>
              </a:rPr>
              <a:t>Presenting Sponsor</a:t>
            </a:r>
          </a:p>
        </p:txBody>
      </p:sp>
    </p:spTree>
    <p:extLst>
      <p:ext uri="{BB962C8B-B14F-4D97-AF65-F5344CB8AC3E}">
        <p14:creationId xmlns:p14="http://schemas.microsoft.com/office/powerpoint/2010/main" val="301711655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2_Title Slide">
    <p:spTree>
      <p:nvGrpSpPr>
        <p:cNvPr id="1" name=""/>
        <p:cNvGrpSpPr/>
        <p:nvPr/>
      </p:nvGrpSpPr>
      <p:grpSpPr>
        <a:xfrm>
          <a:off x="0" y="0"/>
          <a:ext cx="0" cy="0"/>
          <a:chOff x="0" y="0"/>
          <a:chExt cx="0" cy="0"/>
        </a:xfrm>
      </p:grpSpPr>
      <p:sp>
        <p:nvSpPr>
          <p:cNvPr id="10" name="Shape 2572">
            <a:extLst>
              <a:ext uri="{FF2B5EF4-FFF2-40B4-BE49-F238E27FC236}">
                <a16:creationId xmlns:a16="http://schemas.microsoft.com/office/drawing/2014/main" id="{F19B1107-FC4F-43EB-8116-2608CC672FA8}"/>
              </a:ext>
            </a:extLst>
          </p:cNvPr>
          <p:cNvSpPr/>
          <p:nvPr userDrawn="1"/>
        </p:nvSpPr>
        <p:spPr>
          <a:xfrm>
            <a:off x="4760403" y="2786744"/>
            <a:ext cx="382533" cy="382533"/>
          </a:xfrm>
          <a:custGeom>
            <a:avLst/>
            <a:gdLst/>
            <a:ahLst/>
            <a:cxnLst>
              <a:cxn ang="0">
                <a:pos x="wd2" y="hd2"/>
              </a:cxn>
              <a:cxn ang="5400000">
                <a:pos x="wd2" y="hd2"/>
              </a:cxn>
              <a:cxn ang="10800000">
                <a:pos x="wd2" y="hd2"/>
              </a:cxn>
              <a:cxn ang="16200000">
                <a:pos x="wd2" y="hd2"/>
              </a:cxn>
            </a:cxnLst>
            <a:rect l="0" t="0" r="r" b="b"/>
            <a:pathLst>
              <a:path w="21600" h="21600" extrusionOk="0">
                <a:moveTo>
                  <a:pt x="9327" y="17673"/>
                </a:moveTo>
                <a:cubicBezTo>
                  <a:pt x="4718" y="17673"/>
                  <a:pt x="982" y="13936"/>
                  <a:pt x="982" y="9327"/>
                </a:cubicBezTo>
                <a:cubicBezTo>
                  <a:pt x="982" y="4718"/>
                  <a:pt x="4718" y="982"/>
                  <a:pt x="9327" y="982"/>
                </a:cubicBezTo>
                <a:cubicBezTo>
                  <a:pt x="13936" y="982"/>
                  <a:pt x="17673" y="4718"/>
                  <a:pt x="17673" y="9327"/>
                </a:cubicBezTo>
                <a:cubicBezTo>
                  <a:pt x="17673" y="13936"/>
                  <a:pt x="13936" y="17673"/>
                  <a:pt x="9327" y="17673"/>
                </a:cubicBezTo>
                <a:moveTo>
                  <a:pt x="21456" y="20762"/>
                </a:moveTo>
                <a:lnTo>
                  <a:pt x="16253" y="15559"/>
                </a:lnTo>
                <a:cubicBezTo>
                  <a:pt x="17741" y="13907"/>
                  <a:pt x="18655" y="11726"/>
                  <a:pt x="18655" y="9327"/>
                </a:cubicBezTo>
                <a:cubicBezTo>
                  <a:pt x="18655" y="4176"/>
                  <a:pt x="14479" y="0"/>
                  <a:pt x="9327" y="0"/>
                </a:cubicBezTo>
                <a:cubicBezTo>
                  <a:pt x="4176" y="0"/>
                  <a:pt x="0" y="4176"/>
                  <a:pt x="0" y="9327"/>
                </a:cubicBezTo>
                <a:cubicBezTo>
                  <a:pt x="0" y="14479"/>
                  <a:pt x="4176" y="18655"/>
                  <a:pt x="9327" y="18655"/>
                </a:cubicBezTo>
                <a:cubicBezTo>
                  <a:pt x="11726" y="18655"/>
                  <a:pt x="13907" y="17742"/>
                  <a:pt x="15559" y="16253"/>
                </a:cubicBezTo>
                <a:lnTo>
                  <a:pt x="20762" y="21456"/>
                </a:lnTo>
                <a:cubicBezTo>
                  <a:pt x="20851" y="21546"/>
                  <a:pt x="20973" y="21600"/>
                  <a:pt x="21109" y="21600"/>
                </a:cubicBezTo>
                <a:cubicBezTo>
                  <a:pt x="21380" y="21600"/>
                  <a:pt x="21600" y="21381"/>
                  <a:pt x="21600" y="21109"/>
                </a:cubicBezTo>
                <a:cubicBezTo>
                  <a:pt x="21600" y="20974"/>
                  <a:pt x="21545" y="20851"/>
                  <a:pt x="21456" y="20762"/>
                </a:cubicBezTo>
                <a:moveTo>
                  <a:pt x="13745" y="8836"/>
                </a:moveTo>
                <a:lnTo>
                  <a:pt x="9818" y="8836"/>
                </a:lnTo>
                <a:lnTo>
                  <a:pt x="9818" y="4909"/>
                </a:lnTo>
                <a:cubicBezTo>
                  <a:pt x="9818" y="4638"/>
                  <a:pt x="9599" y="4418"/>
                  <a:pt x="9327" y="4418"/>
                </a:cubicBezTo>
                <a:cubicBezTo>
                  <a:pt x="9056" y="4418"/>
                  <a:pt x="8836" y="4638"/>
                  <a:pt x="8836" y="4909"/>
                </a:cubicBezTo>
                <a:lnTo>
                  <a:pt x="8836" y="8836"/>
                </a:lnTo>
                <a:lnTo>
                  <a:pt x="4909" y="8836"/>
                </a:lnTo>
                <a:cubicBezTo>
                  <a:pt x="4638" y="8836"/>
                  <a:pt x="4418" y="9056"/>
                  <a:pt x="4418" y="9327"/>
                </a:cubicBezTo>
                <a:cubicBezTo>
                  <a:pt x="4418" y="9599"/>
                  <a:pt x="4638" y="9818"/>
                  <a:pt x="4909" y="9818"/>
                </a:cubicBezTo>
                <a:lnTo>
                  <a:pt x="8836" y="9818"/>
                </a:lnTo>
                <a:lnTo>
                  <a:pt x="8836" y="13745"/>
                </a:lnTo>
                <a:cubicBezTo>
                  <a:pt x="8836" y="14017"/>
                  <a:pt x="9056" y="14236"/>
                  <a:pt x="9327" y="14236"/>
                </a:cubicBezTo>
                <a:cubicBezTo>
                  <a:pt x="9599" y="14236"/>
                  <a:pt x="9818" y="14017"/>
                  <a:pt x="9818" y="13745"/>
                </a:cubicBezTo>
                <a:lnTo>
                  <a:pt x="9818" y="9818"/>
                </a:lnTo>
                <a:lnTo>
                  <a:pt x="13745" y="9818"/>
                </a:lnTo>
                <a:cubicBezTo>
                  <a:pt x="14017" y="9818"/>
                  <a:pt x="14236" y="9599"/>
                  <a:pt x="14236" y="9327"/>
                </a:cubicBezTo>
                <a:cubicBezTo>
                  <a:pt x="14236" y="9056"/>
                  <a:pt x="14017" y="8836"/>
                  <a:pt x="13745" y="8836"/>
                </a:cubicBezTo>
              </a:path>
            </a:pathLst>
          </a:custGeom>
          <a:solidFill>
            <a:schemeClr val="tx1"/>
          </a:solidFill>
          <a:ln w="12700">
            <a:miter lim="400000"/>
          </a:ln>
        </p:spPr>
        <p:txBody>
          <a:bodyPr lIns="19045" tIns="19045" rIns="19045" bIns="19045" anchor="ctr"/>
          <a:lstStyle/>
          <a:p>
            <a:pPr defTabSz="228526">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1" name="Shape 2557">
            <a:extLst>
              <a:ext uri="{FF2B5EF4-FFF2-40B4-BE49-F238E27FC236}">
                <a16:creationId xmlns:a16="http://schemas.microsoft.com/office/drawing/2014/main" id="{C5D18694-064F-4A69-801B-D7FCC6C8E681}"/>
              </a:ext>
            </a:extLst>
          </p:cNvPr>
          <p:cNvSpPr/>
          <p:nvPr userDrawn="1"/>
        </p:nvSpPr>
        <p:spPr>
          <a:xfrm>
            <a:off x="724519" y="2852713"/>
            <a:ext cx="371544" cy="371544"/>
          </a:xfrm>
          <a:custGeom>
            <a:avLst/>
            <a:gdLst/>
            <a:ahLst/>
            <a:cxnLst>
              <a:cxn ang="0">
                <a:pos x="wd2" y="hd2"/>
              </a:cxn>
              <a:cxn ang="5400000">
                <a:pos x="wd2" y="hd2"/>
              </a:cxn>
              <a:cxn ang="10800000">
                <a:pos x="wd2" y="hd2"/>
              </a:cxn>
              <a:cxn ang="16200000">
                <a:pos x="wd2" y="hd2"/>
              </a:cxn>
            </a:cxnLst>
            <a:rect l="0" t="0" r="r" b="b"/>
            <a:pathLst>
              <a:path w="21600" h="21600" extrusionOk="0">
                <a:moveTo>
                  <a:pt x="12991" y="6559"/>
                </a:moveTo>
                <a:cubicBezTo>
                  <a:pt x="12727" y="6341"/>
                  <a:pt x="12420" y="6172"/>
                  <a:pt x="12078" y="6058"/>
                </a:cubicBezTo>
                <a:cubicBezTo>
                  <a:pt x="11737" y="5946"/>
                  <a:pt x="11367" y="5889"/>
                  <a:pt x="10978" y="5889"/>
                </a:cubicBezTo>
                <a:cubicBezTo>
                  <a:pt x="10477" y="5889"/>
                  <a:pt x="10025" y="5967"/>
                  <a:pt x="9633" y="6120"/>
                </a:cubicBezTo>
                <a:cubicBezTo>
                  <a:pt x="9239" y="6275"/>
                  <a:pt x="8900" y="6494"/>
                  <a:pt x="8623" y="6771"/>
                </a:cubicBezTo>
                <a:cubicBezTo>
                  <a:pt x="8346" y="7049"/>
                  <a:pt x="8133" y="7392"/>
                  <a:pt x="7992" y="7788"/>
                </a:cubicBezTo>
                <a:cubicBezTo>
                  <a:pt x="7853" y="8180"/>
                  <a:pt x="7782" y="8620"/>
                  <a:pt x="7782" y="9096"/>
                </a:cubicBezTo>
                <a:lnTo>
                  <a:pt x="7782" y="9217"/>
                </a:lnTo>
                <a:lnTo>
                  <a:pt x="8880" y="9217"/>
                </a:lnTo>
                <a:lnTo>
                  <a:pt x="8877" y="9093"/>
                </a:lnTo>
                <a:cubicBezTo>
                  <a:pt x="8868" y="8767"/>
                  <a:pt x="8908" y="8461"/>
                  <a:pt x="8993" y="8187"/>
                </a:cubicBezTo>
                <a:cubicBezTo>
                  <a:pt x="9079" y="7914"/>
                  <a:pt x="9207" y="7675"/>
                  <a:pt x="9377" y="7473"/>
                </a:cubicBezTo>
                <a:cubicBezTo>
                  <a:pt x="9545" y="7274"/>
                  <a:pt x="9762" y="7115"/>
                  <a:pt x="10024" y="7000"/>
                </a:cubicBezTo>
                <a:cubicBezTo>
                  <a:pt x="10287" y="6884"/>
                  <a:pt x="10594" y="6827"/>
                  <a:pt x="10937" y="6827"/>
                </a:cubicBezTo>
                <a:cubicBezTo>
                  <a:pt x="11182" y="6827"/>
                  <a:pt x="11418" y="6868"/>
                  <a:pt x="11639" y="6950"/>
                </a:cubicBezTo>
                <a:cubicBezTo>
                  <a:pt x="11858" y="7032"/>
                  <a:pt x="12053" y="7146"/>
                  <a:pt x="12218" y="7289"/>
                </a:cubicBezTo>
                <a:cubicBezTo>
                  <a:pt x="12381" y="7431"/>
                  <a:pt x="12512" y="7605"/>
                  <a:pt x="12609" y="7808"/>
                </a:cubicBezTo>
                <a:cubicBezTo>
                  <a:pt x="12704" y="8011"/>
                  <a:pt x="12752" y="8236"/>
                  <a:pt x="12752" y="8478"/>
                </a:cubicBezTo>
                <a:cubicBezTo>
                  <a:pt x="12752" y="8797"/>
                  <a:pt x="12674" y="9089"/>
                  <a:pt x="12519" y="9350"/>
                </a:cubicBezTo>
                <a:cubicBezTo>
                  <a:pt x="12359" y="9618"/>
                  <a:pt x="12154" y="9865"/>
                  <a:pt x="11913" y="10082"/>
                </a:cubicBezTo>
                <a:cubicBezTo>
                  <a:pt x="11624" y="10337"/>
                  <a:pt x="11374" y="10568"/>
                  <a:pt x="11170" y="10771"/>
                </a:cubicBezTo>
                <a:cubicBezTo>
                  <a:pt x="10959" y="10979"/>
                  <a:pt x="10789" y="11200"/>
                  <a:pt x="10662" y="11428"/>
                </a:cubicBezTo>
                <a:cubicBezTo>
                  <a:pt x="10534" y="11657"/>
                  <a:pt x="10441" y="11916"/>
                  <a:pt x="10385" y="12199"/>
                </a:cubicBezTo>
                <a:cubicBezTo>
                  <a:pt x="10329" y="12478"/>
                  <a:pt x="10305" y="12827"/>
                  <a:pt x="10315" y="13237"/>
                </a:cubicBezTo>
                <a:lnTo>
                  <a:pt x="10318" y="13355"/>
                </a:lnTo>
                <a:lnTo>
                  <a:pt x="11407" y="13355"/>
                </a:lnTo>
                <a:lnTo>
                  <a:pt x="11410" y="13237"/>
                </a:lnTo>
                <a:cubicBezTo>
                  <a:pt x="11418" y="12838"/>
                  <a:pt x="11436" y="12531"/>
                  <a:pt x="11463" y="12322"/>
                </a:cubicBezTo>
                <a:cubicBezTo>
                  <a:pt x="11488" y="12125"/>
                  <a:pt x="11538" y="11956"/>
                  <a:pt x="11611" y="11821"/>
                </a:cubicBezTo>
                <a:cubicBezTo>
                  <a:pt x="11687" y="11684"/>
                  <a:pt x="11803" y="11541"/>
                  <a:pt x="11959" y="11399"/>
                </a:cubicBezTo>
                <a:cubicBezTo>
                  <a:pt x="12127" y="11245"/>
                  <a:pt x="12351" y="11031"/>
                  <a:pt x="12630" y="10762"/>
                </a:cubicBezTo>
                <a:cubicBezTo>
                  <a:pt x="12979" y="10441"/>
                  <a:pt x="13270" y="10102"/>
                  <a:pt x="13495" y="9753"/>
                </a:cubicBezTo>
                <a:cubicBezTo>
                  <a:pt x="13729" y="9393"/>
                  <a:pt x="13847" y="8952"/>
                  <a:pt x="13847" y="8439"/>
                </a:cubicBezTo>
                <a:cubicBezTo>
                  <a:pt x="13847" y="8038"/>
                  <a:pt x="13770" y="7675"/>
                  <a:pt x="13618" y="7362"/>
                </a:cubicBezTo>
                <a:cubicBezTo>
                  <a:pt x="13467" y="7050"/>
                  <a:pt x="13256" y="6780"/>
                  <a:pt x="12991" y="6559"/>
                </a:cubicBezTo>
                <a:moveTo>
                  <a:pt x="10179" y="15706"/>
                </a:moveTo>
                <a:lnTo>
                  <a:pt x="11558" y="15706"/>
                </a:lnTo>
                <a:lnTo>
                  <a:pt x="11558" y="14072"/>
                </a:lnTo>
                <a:lnTo>
                  <a:pt x="10179" y="14072"/>
                </a:lnTo>
                <a:cubicBezTo>
                  <a:pt x="10179" y="14072"/>
                  <a:pt x="10179" y="15706"/>
                  <a:pt x="10179" y="15706"/>
                </a:cubicBezTo>
                <a:close/>
                <a:moveTo>
                  <a:pt x="10800" y="20618"/>
                </a:moveTo>
                <a:cubicBezTo>
                  <a:pt x="5377" y="20618"/>
                  <a:pt x="982" y="16223"/>
                  <a:pt x="982" y="10800"/>
                </a:cubicBezTo>
                <a:cubicBezTo>
                  <a:pt x="982" y="5377"/>
                  <a:pt x="5377" y="982"/>
                  <a:pt x="10800" y="982"/>
                </a:cubicBezTo>
                <a:cubicBezTo>
                  <a:pt x="16223" y="982"/>
                  <a:pt x="20618" y="5377"/>
                  <a:pt x="20618" y="10800"/>
                </a:cubicBezTo>
                <a:cubicBezTo>
                  <a:pt x="20618" y="16223"/>
                  <a:pt x="16223" y="20618"/>
                  <a:pt x="10800" y="20618"/>
                </a:cubicBezTo>
                <a:moveTo>
                  <a:pt x="10800" y="0"/>
                </a:moveTo>
                <a:cubicBezTo>
                  <a:pt x="4835" y="0"/>
                  <a:pt x="0" y="4836"/>
                  <a:pt x="0" y="10800"/>
                </a:cubicBezTo>
                <a:cubicBezTo>
                  <a:pt x="0" y="16764"/>
                  <a:pt x="4835" y="21600"/>
                  <a:pt x="10800" y="21600"/>
                </a:cubicBezTo>
                <a:cubicBezTo>
                  <a:pt x="16764" y="21600"/>
                  <a:pt x="21600" y="16764"/>
                  <a:pt x="21600" y="10800"/>
                </a:cubicBezTo>
                <a:cubicBezTo>
                  <a:pt x="21600" y="4836"/>
                  <a:pt x="16764" y="0"/>
                  <a:pt x="10800" y="0"/>
                </a:cubicBezTo>
              </a:path>
            </a:pathLst>
          </a:custGeom>
          <a:solidFill>
            <a:schemeClr val="tx1"/>
          </a:solidFill>
          <a:ln w="12700">
            <a:miter lim="400000"/>
          </a:ln>
        </p:spPr>
        <p:txBody>
          <a:bodyPr lIns="19045" tIns="19045" rIns="19045" bIns="19045" anchor="ctr"/>
          <a:lstStyle/>
          <a:p>
            <a:pPr defTabSz="228526">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2" name="Shape 2538">
            <a:extLst>
              <a:ext uri="{FF2B5EF4-FFF2-40B4-BE49-F238E27FC236}">
                <a16:creationId xmlns:a16="http://schemas.microsoft.com/office/drawing/2014/main" id="{902C586D-736B-4A80-8217-F6FD61AF0182}"/>
              </a:ext>
            </a:extLst>
          </p:cNvPr>
          <p:cNvSpPr/>
          <p:nvPr userDrawn="1"/>
        </p:nvSpPr>
        <p:spPr>
          <a:xfrm>
            <a:off x="8823459" y="2804160"/>
            <a:ext cx="341040" cy="414459"/>
          </a:xfrm>
          <a:custGeom>
            <a:avLst/>
            <a:gdLst/>
            <a:ahLst/>
            <a:cxnLst>
              <a:cxn ang="0">
                <a:pos x="wd2" y="hd2"/>
              </a:cxn>
              <a:cxn ang="5400000">
                <a:pos x="wd2" y="hd2"/>
              </a:cxn>
              <a:cxn ang="10800000">
                <a:pos x="wd2" y="hd2"/>
              </a:cxn>
              <a:cxn ang="16200000">
                <a:pos x="wd2" y="hd2"/>
              </a:cxn>
            </a:cxnLst>
            <a:rect l="0" t="0" r="r" b="b"/>
            <a:pathLst>
              <a:path w="21600" h="21600" extrusionOk="0">
                <a:moveTo>
                  <a:pt x="20400" y="5891"/>
                </a:moveTo>
                <a:lnTo>
                  <a:pt x="1200" y="5891"/>
                </a:lnTo>
                <a:lnTo>
                  <a:pt x="1200" y="3927"/>
                </a:lnTo>
                <a:lnTo>
                  <a:pt x="6000" y="3927"/>
                </a:lnTo>
                <a:cubicBezTo>
                  <a:pt x="6000" y="4469"/>
                  <a:pt x="6538" y="4909"/>
                  <a:pt x="7200" y="4909"/>
                </a:cubicBezTo>
                <a:lnTo>
                  <a:pt x="14400" y="4909"/>
                </a:lnTo>
                <a:cubicBezTo>
                  <a:pt x="15062" y="4909"/>
                  <a:pt x="15600" y="4469"/>
                  <a:pt x="15600" y="3927"/>
                </a:cubicBezTo>
                <a:lnTo>
                  <a:pt x="20400" y="3927"/>
                </a:lnTo>
                <a:cubicBezTo>
                  <a:pt x="20400" y="3927"/>
                  <a:pt x="20400" y="5891"/>
                  <a:pt x="20400" y="5891"/>
                </a:cubicBezTo>
                <a:close/>
                <a:moveTo>
                  <a:pt x="20400" y="20618"/>
                </a:moveTo>
                <a:lnTo>
                  <a:pt x="1200" y="20618"/>
                </a:lnTo>
                <a:lnTo>
                  <a:pt x="1200" y="6873"/>
                </a:lnTo>
                <a:lnTo>
                  <a:pt x="20400" y="6873"/>
                </a:lnTo>
                <a:cubicBezTo>
                  <a:pt x="20400" y="6873"/>
                  <a:pt x="20400" y="20618"/>
                  <a:pt x="20400" y="20618"/>
                </a:cubicBezTo>
                <a:close/>
                <a:moveTo>
                  <a:pt x="7200" y="1964"/>
                </a:moveTo>
                <a:lnTo>
                  <a:pt x="14400" y="1964"/>
                </a:lnTo>
                <a:lnTo>
                  <a:pt x="14400" y="3927"/>
                </a:lnTo>
                <a:lnTo>
                  <a:pt x="7200" y="3927"/>
                </a:lnTo>
                <a:cubicBezTo>
                  <a:pt x="7200" y="3927"/>
                  <a:pt x="7200" y="1964"/>
                  <a:pt x="7200" y="1964"/>
                </a:cubicBezTo>
                <a:close/>
                <a:moveTo>
                  <a:pt x="20400" y="2945"/>
                </a:moveTo>
                <a:lnTo>
                  <a:pt x="15600" y="2945"/>
                </a:lnTo>
                <a:lnTo>
                  <a:pt x="15600" y="1964"/>
                </a:lnTo>
                <a:cubicBezTo>
                  <a:pt x="15600" y="1422"/>
                  <a:pt x="15062" y="982"/>
                  <a:pt x="14400" y="982"/>
                </a:cubicBezTo>
                <a:lnTo>
                  <a:pt x="12000" y="982"/>
                </a:lnTo>
                <a:cubicBezTo>
                  <a:pt x="12000" y="440"/>
                  <a:pt x="11462" y="0"/>
                  <a:pt x="10800" y="0"/>
                </a:cubicBezTo>
                <a:cubicBezTo>
                  <a:pt x="10138" y="0"/>
                  <a:pt x="9600" y="440"/>
                  <a:pt x="9600" y="982"/>
                </a:cubicBezTo>
                <a:lnTo>
                  <a:pt x="7200" y="982"/>
                </a:lnTo>
                <a:cubicBezTo>
                  <a:pt x="6538" y="982"/>
                  <a:pt x="6000" y="1422"/>
                  <a:pt x="6000" y="1964"/>
                </a:cubicBezTo>
                <a:lnTo>
                  <a:pt x="6000" y="2945"/>
                </a:lnTo>
                <a:lnTo>
                  <a:pt x="1200" y="2945"/>
                </a:lnTo>
                <a:cubicBezTo>
                  <a:pt x="538" y="2945"/>
                  <a:pt x="0" y="3386"/>
                  <a:pt x="0" y="3927"/>
                </a:cubicBezTo>
                <a:lnTo>
                  <a:pt x="0" y="20618"/>
                </a:lnTo>
                <a:cubicBezTo>
                  <a:pt x="0" y="21160"/>
                  <a:pt x="538" y="21600"/>
                  <a:pt x="1200" y="21600"/>
                </a:cubicBezTo>
                <a:lnTo>
                  <a:pt x="20400" y="21600"/>
                </a:lnTo>
                <a:cubicBezTo>
                  <a:pt x="21062" y="21600"/>
                  <a:pt x="21600" y="21160"/>
                  <a:pt x="21600" y="20618"/>
                </a:cubicBezTo>
                <a:lnTo>
                  <a:pt x="21600" y="3927"/>
                </a:lnTo>
                <a:cubicBezTo>
                  <a:pt x="21600" y="3386"/>
                  <a:pt x="21062" y="2945"/>
                  <a:pt x="20400" y="2945"/>
                </a:cubicBezTo>
                <a:moveTo>
                  <a:pt x="4200" y="16691"/>
                </a:moveTo>
                <a:lnTo>
                  <a:pt x="15000" y="16691"/>
                </a:lnTo>
                <a:cubicBezTo>
                  <a:pt x="15331" y="16691"/>
                  <a:pt x="15600" y="16472"/>
                  <a:pt x="15600" y="16200"/>
                </a:cubicBezTo>
                <a:cubicBezTo>
                  <a:pt x="15600" y="15929"/>
                  <a:pt x="15331" y="15709"/>
                  <a:pt x="15000" y="15709"/>
                </a:cubicBezTo>
                <a:lnTo>
                  <a:pt x="4200" y="15709"/>
                </a:lnTo>
                <a:cubicBezTo>
                  <a:pt x="3869" y="15709"/>
                  <a:pt x="3600" y="15929"/>
                  <a:pt x="3600" y="16200"/>
                </a:cubicBezTo>
                <a:cubicBezTo>
                  <a:pt x="3600" y="16472"/>
                  <a:pt x="3869" y="16691"/>
                  <a:pt x="4200" y="16691"/>
                </a:cubicBezTo>
                <a:moveTo>
                  <a:pt x="4200" y="13745"/>
                </a:moveTo>
                <a:lnTo>
                  <a:pt x="17400" y="13745"/>
                </a:lnTo>
                <a:cubicBezTo>
                  <a:pt x="17731" y="13745"/>
                  <a:pt x="18000" y="13526"/>
                  <a:pt x="18000" y="13255"/>
                </a:cubicBezTo>
                <a:cubicBezTo>
                  <a:pt x="18000" y="12984"/>
                  <a:pt x="17731" y="12764"/>
                  <a:pt x="17400" y="12764"/>
                </a:cubicBezTo>
                <a:lnTo>
                  <a:pt x="4200" y="12764"/>
                </a:lnTo>
                <a:cubicBezTo>
                  <a:pt x="3869" y="12764"/>
                  <a:pt x="3600" y="12984"/>
                  <a:pt x="3600" y="13255"/>
                </a:cubicBezTo>
                <a:cubicBezTo>
                  <a:pt x="3600" y="13526"/>
                  <a:pt x="3869" y="13745"/>
                  <a:pt x="4200" y="13745"/>
                </a:cubicBezTo>
                <a:moveTo>
                  <a:pt x="4200" y="10800"/>
                </a:moveTo>
                <a:lnTo>
                  <a:pt x="11400" y="10800"/>
                </a:lnTo>
                <a:cubicBezTo>
                  <a:pt x="11731" y="10800"/>
                  <a:pt x="12000" y="10581"/>
                  <a:pt x="12000" y="10309"/>
                </a:cubicBezTo>
                <a:cubicBezTo>
                  <a:pt x="12000" y="10038"/>
                  <a:pt x="11731" y="9818"/>
                  <a:pt x="11400" y="9818"/>
                </a:cubicBezTo>
                <a:lnTo>
                  <a:pt x="4200" y="9818"/>
                </a:lnTo>
                <a:cubicBezTo>
                  <a:pt x="3869" y="9818"/>
                  <a:pt x="3600" y="10038"/>
                  <a:pt x="3600" y="10309"/>
                </a:cubicBezTo>
                <a:cubicBezTo>
                  <a:pt x="3600" y="10581"/>
                  <a:pt x="3869" y="10800"/>
                  <a:pt x="4200" y="10800"/>
                </a:cubicBezTo>
              </a:path>
            </a:pathLst>
          </a:custGeom>
          <a:solidFill>
            <a:schemeClr val="tx1"/>
          </a:solidFill>
          <a:ln w="12700">
            <a:miter lim="400000"/>
          </a:ln>
        </p:spPr>
        <p:txBody>
          <a:bodyPr lIns="19045" tIns="19045" rIns="19045" bIns="19045" anchor="ctr"/>
          <a:lstStyle/>
          <a:p>
            <a:pPr defTabSz="228526">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cxnSp>
        <p:nvCxnSpPr>
          <p:cNvPr id="13" name="Straight Connector 12">
            <a:extLst>
              <a:ext uri="{FF2B5EF4-FFF2-40B4-BE49-F238E27FC236}">
                <a16:creationId xmlns:a16="http://schemas.microsoft.com/office/drawing/2014/main" id="{54CCCC7E-19AF-4628-9844-CD888991EC09}"/>
              </a:ext>
            </a:extLst>
          </p:cNvPr>
          <p:cNvCxnSpPr/>
          <p:nvPr userDrawn="1"/>
        </p:nvCxnSpPr>
        <p:spPr>
          <a:xfrm>
            <a:off x="733622" y="3367299"/>
            <a:ext cx="2576317" cy="0"/>
          </a:xfrm>
          <a:prstGeom prst="line">
            <a:avLst/>
          </a:prstGeom>
          <a:ln w="9525">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A02BFC3F-162C-400F-AC4D-65C315BBC02A}"/>
              </a:ext>
            </a:extLst>
          </p:cNvPr>
          <p:cNvCxnSpPr/>
          <p:nvPr userDrawn="1"/>
        </p:nvCxnSpPr>
        <p:spPr>
          <a:xfrm>
            <a:off x="4764448" y="3367299"/>
            <a:ext cx="2576317" cy="0"/>
          </a:xfrm>
          <a:prstGeom prst="line">
            <a:avLst/>
          </a:prstGeom>
          <a:ln w="9525">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1EC8101D-EA45-42BF-8E44-680012E1D5E0}"/>
              </a:ext>
            </a:extLst>
          </p:cNvPr>
          <p:cNvCxnSpPr/>
          <p:nvPr userDrawn="1"/>
        </p:nvCxnSpPr>
        <p:spPr>
          <a:xfrm>
            <a:off x="8795276" y="3367299"/>
            <a:ext cx="2576317" cy="0"/>
          </a:xfrm>
          <a:prstGeom prst="line">
            <a:avLst/>
          </a:prstGeom>
          <a:ln w="9525">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8CDD5CA0-840B-4EC4-B7F6-EE024E40A8B2}"/>
              </a:ext>
            </a:extLst>
          </p:cNvPr>
          <p:cNvSpPr txBox="1"/>
          <p:nvPr userDrawn="1"/>
        </p:nvSpPr>
        <p:spPr>
          <a:xfrm>
            <a:off x="663577" y="3509519"/>
            <a:ext cx="2678113" cy="1323439"/>
          </a:xfrm>
          <a:prstGeom prst="rect">
            <a:avLst/>
          </a:prstGeom>
          <a:noFill/>
        </p:spPr>
        <p:txBody>
          <a:bodyPr wrap="square" rtlCol="0">
            <a:spAutoFit/>
          </a:bodyPr>
          <a:lstStyle/>
          <a:p>
            <a:pPr marL="0" marR="0" indent="0" algn="l" defTabSz="914377"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sz="1600" b="0" i="0" kern="1200" dirty="0">
                <a:solidFill>
                  <a:srgbClr val="555858"/>
                </a:solidFill>
                <a:latin typeface="+mn-lt"/>
                <a:ea typeface="Gotham Light" charset="0"/>
                <a:cs typeface="Gotham Light" charset="0"/>
              </a:rPr>
              <a:t>If you require assistance during the session, type your inquiry into the question pane on the right side.</a:t>
            </a:r>
          </a:p>
        </p:txBody>
      </p:sp>
      <p:sp>
        <p:nvSpPr>
          <p:cNvPr id="19" name="TextBox 18">
            <a:extLst>
              <a:ext uri="{FF2B5EF4-FFF2-40B4-BE49-F238E27FC236}">
                <a16:creationId xmlns:a16="http://schemas.microsoft.com/office/drawing/2014/main" id="{C99505A6-EF72-43F0-A224-7F26410EEFBD}"/>
              </a:ext>
            </a:extLst>
          </p:cNvPr>
          <p:cNvSpPr txBox="1"/>
          <p:nvPr userDrawn="1"/>
        </p:nvSpPr>
        <p:spPr>
          <a:xfrm>
            <a:off x="4696396" y="3509519"/>
            <a:ext cx="2678113" cy="1077218"/>
          </a:xfrm>
          <a:prstGeom prst="rect">
            <a:avLst/>
          </a:prstGeom>
          <a:noFill/>
        </p:spPr>
        <p:txBody>
          <a:bodyPr wrap="square" rtlCol="0">
            <a:spAutoFit/>
          </a:bodyPr>
          <a:lstStyle/>
          <a:p>
            <a:pPr marL="0" indent="0" algn="l" defTabSz="914377" rtl="0" eaLnBrk="1" latinLnBrk="0" hangingPunct="1">
              <a:lnSpc>
                <a:spcPct val="100000"/>
              </a:lnSpc>
              <a:spcBef>
                <a:spcPts val="1000"/>
              </a:spcBef>
              <a:buFont typeface="Arial" panose="020B0604020202020204" pitchFamily="34" charset="0"/>
              <a:buNone/>
            </a:pPr>
            <a:r>
              <a:rPr lang="en-US" sz="1600" b="0" i="0" kern="1200" dirty="0">
                <a:solidFill>
                  <a:srgbClr val="555858"/>
                </a:solidFill>
                <a:latin typeface="+mn-lt"/>
                <a:ea typeface="Gotham Light" charset="0"/>
                <a:cs typeface="Gotham Light" charset="0"/>
              </a:rPr>
              <a:t>Maximize your screen with the zoom button on the top of the presentation window.</a:t>
            </a:r>
          </a:p>
        </p:txBody>
      </p:sp>
      <p:sp>
        <p:nvSpPr>
          <p:cNvPr id="20" name="TextBox 19">
            <a:extLst>
              <a:ext uri="{FF2B5EF4-FFF2-40B4-BE49-F238E27FC236}">
                <a16:creationId xmlns:a16="http://schemas.microsoft.com/office/drawing/2014/main" id="{66ED9D6A-A190-41C4-B35F-81AEB5A924E9}"/>
              </a:ext>
            </a:extLst>
          </p:cNvPr>
          <p:cNvSpPr txBox="1"/>
          <p:nvPr userDrawn="1"/>
        </p:nvSpPr>
        <p:spPr>
          <a:xfrm>
            <a:off x="8735234" y="3509519"/>
            <a:ext cx="2678113" cy="1077218"/>
          </a:xfrm>
          <a:prstGeom prst="rect">
            <a:avLst/>
          </a:prstGeom>
          <a:noFill/>
        </p:spPr>
        <p:txBody>
          <a:bodyPr wrap="square" rtlCol="0">
            <a:spAutoFit/>
          </a:bodyPr>
          <a:lstStyle/>
          <a:p>
            <a:pPr marL="0" indent="0" algn="l" defTabSz="914377" rtl="0" eaLnBrk="1" latinLnBrk="0" hangingPunct="1">
              <a:lnSpc>
                <a:spcPct val="100000"/>
              </a:lnSpc>
              <a:spcBef>
                <a:spcPts val="1000"/>
              </a:spcBef>
              <a:buFont typeface="Arial" panose="020B0604020202020204" pitchFamily="34" charset="0"/>
              <a:buNone/>
            </a:pPr>
            <a:r>
              <a:rPr lang="en-US" sz="1600" b="0" i="0" kern="1200" dirty="0">
                <a:solidFill>
                  <a:srgbClr val="555858"/>
                </a:solidFill>
                <a:latin typeface="+mn-lt"/>
                <a:ea typeface="Gotham Light" charset="0"/>
                <a:cs typeface="Gotham Light" charset="0"/>
              </a:rPr>
              <a:t>Please fill in the short evaluation following the session. It will appear in your web browser.</a:t>
            </a:r>
          </a:p>
        </p:txBody>
      </p:sp>
      <p:sp>
        <p:nvSpPr>
          <p:cNvPr id="21" name="TextBox 20">
            <a:extLst>
              <a:ext uri="{FF2B5EF4-FFF2-40B4-BE49-F238E27FC236}">
                <a16:creationId xmlns:a16="http://schemas.microsoft.com/office/drawing/2014/main" id="{AE652FCD-FE1B-40E0-B97F-47497E2989E4}"/>
              </a:ext>
            </a:extLst>
          </p:cNvPr>
          <p:cNvSpPr txBox="1"/>
          <p:nvPr userDrawn="1"/>
        </p:nvSpPr>
        <p:spPr>
          <a:xfrm>
            <a:off x="527991" y="487637"/>
            <a:ext cx="11191043" cy="590931"/>
          </a:xfrm>
          <a:prstGeom prst="rect">
            <a:avLst/>
          </a:prstGeom>
          <a:noFill/>
        </p:spPr>
        <p:txBody>
          <a:bodyPr wrap="square" rtlCol="0">
            <a:spAutoFit/>
          </a:bodyPr>
          <a:lstStyle/>
          <a:p>
            <a:pPr marL="0" algn="l" defTabSz="914377" rtl="0" eaLnBrk="1" latinLnBrk="0" hangingPunct="1">
              <a:lnSpc>
                <a:spcPct val="90000"/>
              </a:lnSpc>
              <a:spcBef>
                <a:spcPct val="0"/>
              </a:spcBef>
              <a:buNone/>
            </a:pPr>
            <a:r>
              <a:rPr lang="en-US" sz="3600" dirty="0">
                <a:latin typeface="+mj-lt"/>
              </a:rPr>
              <a:t>Technical Assistance</a:t>
            </a:r>
            <a:endParaRPr lang="en-US" sz="3600" b="0" i="0" kern="1200" baseline="0" dirty="0">
              <a:solidFill>
                <a:schemeClr val="tx1"/>
              </a:solidFill>
              <a:latin typeface="+mj-lt"/>
              <a:ea typeface="Gotham Light" charset="0"/>
              <a:cs typeface="Gotham Light" charset="0"/>
            </a:endParaRPr>
          </a:p>
        </p:txBody>
      </p:sp>
    </p:spTree>
    <p:extLst>
      <p:ext uri="{BB962C8B-B14F-4D97-AF65-F5344CB8AC3E}">
        <p14:creationId xmlns:p14="http://schemas.microsoft.com/office/powerpoint/2010/main" val="301218574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ponsors">
    <p:spTree>
      <p:nvGrpSpPr>
        <p:cNvPr id="1" name=""/>
        <p:cNvGrpSpPr/>
        <p:nvPr/>
      </p:nvGrpSpPr>
      <p:grpSpPr>
        <a:xfrm>
          <a:off x="0" y="0"/>
          <a:ext cx="0" cy="0"/>
          <a:chOff x="0" y="0"/>
          <a:chExt cx="0" cy="0"/>
        </a:xfrm>
      </p:grpSpPr>
      <p:cxnSp>
        <p:nvCxnSpPr>
          <p:cNvPr id="4" name="Straight Connector 3"/>
          <p:cNvCxnSpPr>
            <a:cxnSpLocks/>
          </p:cNvCxnSpPr>
          <p:nvPr userDrawn="1"/>
        </p:nvCxnSpPr>
        <p:spPr>
          <a:xfrm>
            <a:off x="6096000" y="1232408"/>
            <a:ext cx="0" cy="4372184"/>
          </a:xfrm>
          <a:prstGeom prst="line">
            <a:avLst/>
          </a:prstGeom>
          <a:ln w="9525">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sp>
        <p:nvSpPr>
          <p:cNvPr id="9" name="Text Placeholder 7"/>
          <p:cNvSpPr>
            <a:spLocks noGrp="1"/>
          </p:cNvSpPr>
          <p:nvPr>
            <p:ph type="body" sz="quarter" idx="11" hasCustomPrompt="1"/>
          </p:nvPr>
        </p:nvSpPr>
        <p:spPr>
          <a:xfrm>
            <a:off x="1055811" y="1890317"/>
            <a:ext cx="3596172" cy="927804"/>
          </a:xfrm>
        </p:spPr>
        <p:txBody>
          <a:bodyPr>
            <a:normAutofit/>
          </a:bodyPr>
          <a:lstStyle>
            <a:lvl1pPr marL="0" indent="0" algn="ctr">
              <a:lnSpc>
                <a:spcPct val="109000"/>
              </a:lnSpc>
              <a:buNone/>
              <a:defRPr lang="en-US" sz="1600" b="0" i="0" kern="1200" baseline="0" dirty="0">
                <a:solidFill>
                  <a:srgbClr val="555B5B"/>
                </a:solidFill>
                <a:latin typeface="+mn-lt"/>
                <a:ea typeface="Gotham Light" charset="0"/>
                <a:cs typeface="Gotham Light" charset="0"/>
              </a:defRPr>
            </a:lvl1pPr>
          </a:lstStyle>
          <a:p>
            <a:pPr lvl="0"/>
            <a:r>
              <a:rPr lang="en-US" dirty="0"/>
              <a:t>Sponsor Description Here</a:t>
            </a:r>
          </a:p>
        </p:txBody>
      </p:sp>
      <p:sp>
        <p:nvSpPr>
          <p:cNvPr id="11" name="Picture Placeholder 10"/>
          <p:cNvSpPr>
            <a:spLocks noGrp="1"/>
          </p:cNvSpPr>
          <p:nvPr>
            <p:ph type="pic" sz="quarter" idx="12" hasCustomPrompt="1"/>
          </p:nvPr>
        </p:nvSpPr>
        <p:spPr>
          <a:xfrm>
            <a:off x="2126167" y="1157762"/>
            <a:ext cx="1468573" cy="519197"/>
          </a:xfrm>
        </p:spPr>
        <p:txBody>
          <a:bodyPr anchor="ctr">
            <a:noAutofit/>
          </a:bodyPr>
          <a:lstStyle>
            <a:lvl1pPr algn="ctr">
              <a:defRPr sz="1400" b="0" i="0" baseline="0">
                <a:solidFill>
                  <a:srgbClr val="555B5B"/>
                </a:solidFill>
                <a:latin typeface="+mn-lt"/>
                <a:ea typeface="Gotham Book" charset="0"/>
                <a:cs typeface="Gotham Book" charset="0"/>
              </a:defRPr>
            </a:lvl1pPr>
          </a:lstStyle>
          <a:p>
            <a:pPr marL="228594" marR="0" lvl="0" indent="-228594"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Insert Logo Here</a:t>
            </a:r>
          </a:p>
        </p:txBody>
      </p:sp>
      <p:grpSp>
        <p:nvGrpSpPr>
          <p:cNvPr id="3" name="Group 2">
            <a:extLst>
              <a:ext uri="{FF2B5EF4-FFF2-40B4-BE49-F238E27FC236}">
                <a16:creationId xmlns:a16="http://schemas.microsoft.com/office/drawing/2014/main" id="{48BE7CC8-CDE6-4C03-97DD-02C64CC5066D}"/>
              </a:ext>
            </a:extLst>
          </p:cNvPr>
          <p:cNvGrpSpPr/>
          <p:nvPr userDrawn="1"/>
        </p:nvGrpSpPr>
        <p:grpSpPr>
          <a:xfrm>
            <a:off x="858446" y="5903361"/>
            <a:ext cx="6347903" cy="896576"/>
            <a:chOff x="-2322964" y="5832703"/>
            <a:chExt cx="8013856" cy="1183700"/>
          </a:xfrm>
        </p:grpSpPr>
        <p:sp>
          <p:nvSpPr>
            <p:cNvPr id="12" name="TextBox 11">
              <a:extLst>
                <a:ext uri="{FF2B5EF4-FFF2-40B4-BE49-F238E27FC236}">
                  <a16:creationId xmlns:a16="http://schemas.microsoft.com/office/drawing/2014/main" id="{D2C05D9C-FB22-45A0-83A6-1E26651D2714}"/>
                </a:ext>
              </a:extLst>
            </p:cNvPr>
            <p:cNvSpPr txBox="1"/>
            <p:nvPr userDrawn="1"/>
          </p:nvSpPr>
          <p:spPr>
            <a:xfrm>
              <a:off x="-2322964" y="5832703"/>
              <a:ext cx="7553720" cy="341326"/>
            </a:xfrm>
            <a:prstGeom prst="rect">
              <a:avLst/>
            </a:prstGeom>
            <a:noFill/>
          </p:spPr>
          <p:txBody>
            <a:bodyPr wrap="square" rtlCol="0">
              <a:spAutoFit/>
            </a:bodyPr>
            <a:lstStyle/>
            <a:p>
              <a:pPr marL="0" algn="r" defTabSz="914377" rtl="0" eaLnBrk="1" latinLnBrk="0" hangingPunct="1">
                <a:lnSpc>
                  <a:spcPct val="90000"/>
                </a:lnSpc>
                <a:spcBef>
                  <a:spcPct val="0"/>
                </a:spcBef>
                <a:buNone/>
              </a:pPr>
              <a:r>
                <a:rPr lang="en-US" sz="1200" b="0" i="1" kern="1200" baseline="0" dirty="0">
                  <a:solidFill>
                    <a:schemeClr val="tx1"/>
                  </a:solidFill>
                  <a:effectLst/>
                  <a:latin typeface="+mj-lt"/>
                  <a:ea typeface="Gotham Light" charset="0"/>
                  <a:cs typeface="Gotham Light" charset="0"/>
                </a:rPr>
                <a:t>Supporting Sponsor</a:t>
              </a:r>
            </a:p>
          </p:txBody>
        </p:sp>
        <p:pic>
          <p:nvPicPr>
            <p:cNvPr id="14" name="Picture 13">
              <a:extLst>
                <a:ext uri="{FF2B5EF4-FFF2-40B4-BE49-F238E27FC236}">
                  <a16:creationId xmlns:a16="http://schemas.microsoft.com/office/drawing/2014/main" id="{0380407E-DB7F-4BFF-9E01-43A6E1905D1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96296" y="6359185"/>
              <a:ext cx="2694596" cy="657218"/>
            </a:xfrm>
            <a:prstGeom prst="rect">
              <a:avLst/>
            </a:prstGeom>
          </p:spPr>
        </p:pic>
      </p:grpSp>
      <p:sp>
        <p:nvSpPr>
          <p:cNvPr id="21" name="Parallelogram 1">
            <a:extLst>
              <a:ext uri="{FF2B5EF4-FFF2-40B4-BE49-F238E27FC236}">
                <a16:creationId xmlns:a16="http://schemas.microsoft.com/office/drawing/2014/main" id="{6F4C1FF9-A05C-42E9-8A98-CE47641DA737}"/>
              </a:ext>
            </a:extLst>
          </p:cNvPr>
          <p:cNvSpPr/>
          <p:nvPr userDrawn="1"/>
        </p:nvSpPr>
        <p:spPr>
          <a:xfrm rot="5400000" flipH="1">
            <a:off x="5151930" y="-188164"/>
            <a:ext cx="1888141" cy="12255623"/>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3" name="Title 1">
            <a:extLst>
              <a:ext uri="{FF2B5EF4-FFF2-40B4-BE49-F238E27FC236}">
                <a16:creationId xmlns:a16="http://schemas.microsoft.com/office/drawing/2014/main" id="{6EFCFA5E-CA6F-48FE-A4E2-A3218E59535C}"/>
              </a:ext>
            </a:extLst>
          </p:cNvPr>
          <p:cNvSpPr>
            <a:spLocks noGrp="1"/>
          </p:cNvSpPr>
          <p:nvPr>
            <p:ph type="title" hasCustomPrompt="1"/>
          </p:nvPr>
        </p:nvSpPr>
        <p:spPr>
          <a:xfrm>
            <a:off x="442623" y="137951"/>
            <a:ext cx="11306755" cy="817275"/>
          </a:xfrm>
        </p:spPr>
        <p:txBody>
          <a:bodyPr/>
          <a:lstStyle>
            <a:lvl1pPr>
              <a:defRPr/>
            </a:lvl1pPr>
          </a:lstStyle>
          <a:p>
            <a:pPr algn="ctr"/>
            <a:r>
              <a:rPr lang="en-CA" sz="4000" dirty="0"/>
              <a:t>Thank you to our Presenting Sponsors</a:t>
            </a:r>
          </a:p>
        </p:txBody>
      </p:sp>
      <p:sp>
        <p:nvSpPr>
          <p:cNvPr id="24" name="Text Placeholder 7">
            <a:extLst>
              <a:ext uri="{FF2B5EF4-FFF2-40B4-BE49-F238E27FC236}">
                <a16:creationId xmlns:a16="http://schemas.microsoft.com/office/drawing/2014/main" id="{49558DAF-3CB3-4A7C-939F-93137F79FC77}"/>
              </a:ext>
            </a:extLst>
          </p:cNvPr>
          <p:cNvSpPr>
            <a:spLocks noGrp="1"/>
          </p:cNvSpPr>
          <p:nvPr>
            <p:ph type="body" sz="quarter" idx="13" hasCustomPrompt="1"/>
          </p:nvPr>
        </p:nvSpPr>
        <p:spPr>
          <a:xfrm>
            <a:off x="1055811" y="4016013"/>
            <a:ext cx="3596172" cy="927804"/>
          </a:xfrm>
        </p:spPr>
        <p:txBody>
          <a:bodyPr>
            <a:normAutofit/>
          </a:bodyPr>
          <a:lstStyle>
            <a:lvl1pPr marL="0" indent="0" algn="ctr">
              <a:lnSpc>
                <a:spcPct val="109000"/>
              </a:lnSpc>
              <a:buNone/>
              <a:defRPr lang="en-US" sz="1600" b="0" i="0" kern="1200" baseline="0" dirty="0">
                <a:solidFill>
                  <a:srgbClr val="555B5B"/>
                </a:solidFill>
                <a:latin typeface="+mn-lt"/>
                <a:ea typeface="Gotham Light" charset="0"/>
                <a:cs typeface="Gotham Light" charset="0"/>
              </a:defRPr>
            </a:lvl1pPr>
          </a:lstStyle>
          <a:p>
            <a:pPr lvl="0"/>
            <a:r>
              <a:rPr lang="en-US" dirty="0"/>
              <a:t>Sponsor Description Here</a:t>
            </a:r>
          </a:p>
        </p:txBody>
      </p:sp>
      <p:sp>
        <p:nvSpPr>
          <p:cNvPr id="25" name="Picture Placeholder 10">
            <a:extLst>
              <a:ext uri="{FF2B5EF4-FFF2-40B4-BE49-F238E27FC236}">
                <a16:creationId xmlns:a16="http://schemas.microsoft.com/office/drawing/2014/main" id="{905AFAFF-CB6D-4DDB-AB7A-4918108FA492}"/>
              </a:ext>
            </a:extLst>
          </p:cNvPr>
          <p:cNvSpPr>
            <a:spLocks noGrp="1"/>
          </p:cNvSpPr>
          <p:nvPr>
            <p:ph type="pic" sz="quarter" idx="14" hasCustomPrompt="1"/>
          </p:nvPr>
        </p:nvSpPr>
        <p:spPr>
          <a:xfrm>
            <a:off x="2126167" y="3283458"/>
            <a:ext cx="1468573" cy="519197"/>
          </a:xfrm>
        </p:spPr>
        <p:txBody>
          <a:bodyPr anchor="ctr">
            <a:noAutofit/>
          </a:bodyPr>
          <a:lstStyle>
            <a:lvl1pPr algn="ctr">
              <a:defRPr sz="1400" b="0" i="0" baseline="0">
                <a:solidFill>
                  <a:srgbClr val="555B5B"/>
                </a:solidFill>
                <a:latin typeface="+mn-lt"/>
                <a:ea typeface="Gotham Book" charset="0"/>
                <a:cs typeface="Gotham Book" charset="0"/>
              </a:defRPr>
            </a:lvl1pPr>
          </a:lstStyle>
          <a:p>
            <a:pPr marL="228594" marR="0" lvl="0" indent="-228594"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Insert Logo Here</a:t>
            </a:r>
          </a:p>
        </p:txBody>
      </p:sp>
      <p:sp>
        <p:nvSpPr>
          <p:cNvPr id="26" name="Text Placeholder 7">
            <a:extLst>
              <a:ext uri="{FF2B5EF4-FFF2-40B4-BE49-F238E27FC236}">
                <a16:creationId xmlns:a16="http://schemas.microsoft.com/office/drawing/2014/main" id="{4FFA215F-7F72-43E0-B5EB-67AB44C3310B}"/>
              </a:ext>
            </a:extLst>
          </p:cNvPr>
          <p:cNvSpPr>
            <a:spLocks noGrp="1"/>
          </p:cNvSpPr>
          <p:nvPr>
            <p:ph type="body" sz="quarter" idx="15" hasCustomPrompt="1"/>
          </p:nvPr>
        </p:nvSpPr>
        <p:spPr>
          <a:xfrm>
            <a:off x="7361821" y="1942077"/>
            <a:ext cx="3596172" cy="927804"/>
          </a:xfrm>
        </p:spPr>
        <p:txBody>
          <a:bodyPr>
            <a:normAutofit/>
          </a:bodyPr>
          <a:lstStyle>
            <a:lvl1pPr marL="0" indent="0" algn="ctr">
              <a:lnSpc>
                <a:spcPct val="109000"/>
              </a:lnSpc>
              <a:buNone/>
              <a:defRPr lang="en-US" sz="1600" b="0" i="0" kern="1200" baseline="0" dirty="0">
                <a:solidFill>
                  <a:srgbClr val="555B5B"/>
                </a:solidFill>
                <a:latin typeface="+mn-lt"/>
                <a:ea typeface="Gotham Light" charset="0"/>
                <a:cs typeface="Gotham Light" charset="0"/>
              </a:defRPr>
            </a:lvl1pPr>
          </a:lstStyle>
          <a:p>
            <a:pPr lvl="0"/>
            <a:r>
              <a:rPr lang="en-US" dirty="0"/>
              <a:t>Sponsor Description Here</a:t>
            </a:r>
          </a:p>
        </p:txBody>
      </p:sp>
      <p:sp>
        <p:nvSpPr>
          <p:cNvPr id="27" name="Picture Placeholder 10">
            <a:extLst>
              <a:ext uri="{FF2B5EF4-FFF2-40B4-BE49-F238E27FC236}">
                <a16:creationId xmlns:a16="http://schemas.microsoft.com/office/drawing/2014/main" id="{8FF64149-3BFC-4D2F-B894-BE3849C10C47}"/>
              </a:ext>
            </a:extLst>
          </p:cNvPr>
          <p:cNvSpPr>
            <a:spLocks noGrp="1"/>
          </p:cNvSpPr>
          <p:nvPr>
            <p:ph type="pic" sz="quarter" idx="16" hasCustomPrompt="1"/>
          </p:nvPr>
        </p:nvSpPr>
        <p:spPr>
          <a:xfrm>
            <a:off x="8432176" y="1209522"/>
            <a:ext cx="1468573" cy="519197"/>
          </a:xfrm>
        </p:spPr>
        <p:txBody>
          <a:bodyPr anchor="ctr">
            <a:noAutofit/>
          </a:bodyPr>
          <a:lstStyle>
            <a:lvl1pPr algn="ctr">
              <a:defRPr sz="1400" b="0" i="0" baseline="0">
                <a:solidFill>
                  <a:srgbClr val="555B5B"/>
                </a:solidFill>
                <a:latin typeface="+mn-lt"/>
                <a:ea typeface="Gotham Book" charset="0"/>
                <a:cs typeface="Gotham Book" charset="0"/>
              </a:defRPr>
            </a:lvl1pPr>
          </a:lstStyle>
          <a:p>
            <a:pPr marL="228594" marR="0" lvl="0" indent="-228594"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Insert Logo Here</a:t>
            </a:r>
          </a:p>
        </p:txBody>
      </p:sp>
      <p:sp>
        <p:nvSpPr>
          <p:cNvPr id="28" name="Text Placeholder 7">
            <a:extLst>
              <a:ext uri="{FF2B5EF4-FFF2-40B4-BE49-F238E27FC236}">
                <a16:creationId xmlns:a16="http://schemas.microsoft.com/office/drawing/2014/main" id="{5C1DED9D-AD3F-4522-BB87-DED0440B32A9}"/>
              </a:ext>
            </a:extLst>
          </p:cNvPr>
          <p:cNvSpPr>
            <a:spLocks noGrp="1"/>
          </p:cNvSpPr>
          <p:nvPr>
            <p:ph type="body" sz="quarter" idx="17" hasCustomPrompt="1"/>
          </p:nvPr>
        </p:nvSpPr>
        <p:spPr>
          <a:xfrm>
            <a:off x="7361821" y="4067773"/>
            <a:ext cx="3596172" cy="927804"/>
          </a:xfrm>
        </p:spPr>
        <p:txBody>
          <a:bodyPr>
            <a:normAutofit/>
          </a:bodyPr>
          <a:lstStyle>
            <a:lvl1pPr marL="0" indent="0" algn="ctr">
              <a:lnSpc>
                <a:spcPct val="109000"/>
              </a:lnSpc>
              <a:buNone/>
              <a:defRPr lang="en-US" sz="1600" b="0" i="0" kern="1200" baseline="0" dirty="0">
                <a:solidFill>
                  <a:srgbClr val="555B5B"/>
                </a:solidFill>
                <a:latin typeface="+mn-lt"/>
                <a:ea typeface="Gotham Light" charset="0"/>
                <a:cs typeface="Gotham Light" charset="0"/>
              </a:defRPr>
            </a:lvl1pPr>
          </a:lstStyle>
          <a:p>
            <a:pPr lvl="0"/>
            <a:r>
              <a:rPr lang="en-US" dirty="0"/>
              <a:t>Sponsor Description Here</a:t>
            </a:r>
          </a:p>
        </p:txBody>
      </p:sp>
      <p:sp>
        <p:nvSpPr>
          <p:cNvPr id="29" name="Picture Placeholder 10">
            <a:extLst>
              <a:ext uri="{FF2B5EF4-FFF2-40B4-BE49-F238E27FC236}">
                <a16:creationId xmlns:a16="http://schemas.microsoft.com/office/drawing/2014/main" id="{577B61FC-0B9E-4FEE-A321-E273ED25BED6}"/>
              </a:ext>
            </a:extLst>
          </p:cNvPr>
          <p:cNvSpPr>
            <a:spLocks noGrp="1"/>
          </p:cNvSpPr>
          <p:nvPr>
            <p:ph type="pic" sz="quarter" idx="18" hasCustomPrompt="1"/>
          </p:nvPr>
        </p:nvSpPr>
        <p:spPr>
          <a:xfrm>
            <a:off x="8432176" y="3335218"/>
            <a:ext cx="1468573" cy="519197"/>
          </a:xfrm>
        </p:spPr>
        <p:txBody>
          <a:bodyPr anchor="ctr">
            <a:noAutofit/>
          </a:bodyPr>
          <a:lstStyle>
            <a:lvl1pPr algn="ctr">
              <a:defRPr sz="1400" b="0" i="0" baseline="0">
                <a:solidFill>
                  <a:srgbClr val="555B5B"/>
                </a:solidFill>
                <a:latin typeface="+mn-lt"/>
                <a:ea typeface="Gotham Book" charset="0"/>
                <a:cs typeface="Gotham Book" charset="0"/>
              </a:defRPr>
            </a:lvl1pPr>
          </a:lstStyle>
          <a:p>
            <a:pPr marL="228594" marR="0" lvl="0" indent="-228594"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Insert Logo Here</a:t>
            </a:r>
          </a:p>
        </p:txBody>
      </p:sp>
      <p:pic>
        <p:nvPicPr>
          <p:cNvPr id="17" name="Picture 16">
            <a:extLst>
              <a:ext uri="{FF2B5EF4-FFF2-40B4-BE49-F238E27FC236}">
                <a16:creationId xmlns:a16="http://schemas.microsoft.com/office/drawing/2014/main" id="{ECB5AED4-FD74-4A79-BBC5-57311EFE0EC4}"/>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t="34452" b="36187"/>
          <a:stretch/>
        </p:blipFill>
        <p:spPr>
          <a:xfrm>
            <a:off x="10218462" y="6157164"/>
            <a:ext cx="2094593" cy="614992"/>
          </a:xfrm>
          <a:prstGeom prst="rect">
            <a:avLst/>
          </a:prstGeom>
        </p:spPr>
      </p:pic>
    </p:spTree>
    <p:extLst>
      <p:ext uri="{BB962C8B-B14F-4D97-AF65-F5344CB8AC3E}">
        <p14:creationId xmlns:p14="http://schemas.microsoft.com/office/powerpoint/2010/main" val="62073956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Parallelogram 1">
            <a:extLst>
              <a:ext uri="{FF2B5EF4-FFF2-40B4-BE49-F238E27FC236}">
                <a16:creationId xmlns:a16="http://schemas.microsoft.com/office/drawing/2014/main" id="{ADC6CB67-963D-4E28-AEB7-3D8C880B7772}"/>
              </a:ext>
            </a:extLst>
          </p:cNvPr>
          <p:cNvSpPr/>
          <p:nvPr userDrawn="1"/>
        </p:nvSpPr>
        <p:spPr>
          <a:xfrm rot="5400000" flipH="1">
            <a:off x="5151930" y="-188164"/>
            <a:ext cx="1888141" cy="12255623"/>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5" name="Picture 4">
            <a:extLst>
              <a:ext uri="{FF2B5EF4-FFF2-40B4-BE49-F238E27FC236}">
                <a16:creationId xmlns:a16="http://schemas.microsoft.com/office/drawing/2014/main" id="{84948A2D-3244-41AD-B506-99BF47BC9C21}"/>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34452" b="36187"/>
          <a:stretch/>
        </p:blipFill>
        <p:spPr>
          <a:xfrm>
            <a:off x="10218462" y="6157164"/>
            <a:ext cx="2094593" cy="614992"/>
          </a:xfrm>
          <a:prstGeom prst="rect">
            <a:avLst/>
          </a:prstGeom>
        </p:spPr>
      </p:pic>
    </p:spTree>
    <p:extLst>
      <p:ext uri="{BB962C8B-B14F-4D97-AF65-F5344CB8AC3E}">
        <p14:creationId xmlns:p14="http://schemas.microsoft.com/office/powerpoint/2010/main" val="352202453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4_Agenda">
    <p:spTree>
      <p:nvGrpSpPr>
        <p:cNvPr id="1" name=""/>
        <p:cNvGrpSpPr/>
        <p:nvPr/>
      </p:nvGrpSpPr>
      <p:grpSpPr>
        <a:xfrm>
          <a:off x="0" y="0"/>
          <a:ext cx="0" cy="0"/>
          <a:chOff x="0" y="0"/>
          <a:chExt cx="0" cy="0"/>
        </a:xfrm>
      </p:grpSpPr>
      <p:sp>
        <p:nvSpPr>
          <p:cNvPr id="14" name="Content Placeholder 13"/>
          <p:cNvSpPr>
            <a:spLocks noGrp="1"/>
          </p:cNvSpPr>
          <p:nvPr>
            <p:ph sz="quarter" idx="10"/>
          </p:nvPr>
        </p:nvSpPr>
        <p:spPr>
          <a:xfrm>
            <a:off x="321050" y="2374590"/>
            <a:ext cx="10989733" cy="2619183"/>
          </a:xfrm>
        </p:spPr>
        <p:txBody>
          <a:bodyPr>
            <a:noAutofit/>
          </a:bodyPr>
          <a:lstStyle>
            <a:lvl1pPr marL="309026" marR="0" indent="-309026" algn="l" defTabSz="1219170" rtl="0" eaLnBrk="1" fontAlgn="auto" latinLnBrk="0" hangingPunct="1">
              <a:lnSpc>
                <a:spcPct val="100000"/>
              </a:lnSpc>
              <a:spcBef>
                <a:spcPct val="20000"/>
              </a:spcBef>
              <a:spcAft>
                <a:spcPts val="0"/>
              </a:spcAft>
              <a:buClr>
                <a:schemeClr val="accent3"/>
              </a:buClr>
              <a:buSzTx/>
              <a:buFont typeface="Arial" charset="0"/>
              <a:buChar char="•"/>
              <a:tabLst/>
              <a:defRPr sz="2400" b="0" i="0">
                <a:solidFill>
                  <a:schemeClr val="tx1"/>
                </a:solidFill>
                <a:latin typeface="Segoe UI Semilight" panose="020B0402040204020203" pitchFamily="34" charset="0"/>
                <a:cs typeface="Segoe UI Semilight" panose="020B0402040204020203" pitchFamily="34" charset="0"/>
              </a:defRPr>
            </a:lvl1pPr>
            <a:lvl2pPr>
              <a:buClr>
                <a:srgbClr val="0090D2"/>
              </a:buClr>
              <a:defRPr>
                <a:solidFill>
                  <a:srgbClr val="58585A"/>
                </a:solidFill>
                <a:latin typeface="+mn-lt"/>
              </a:defRPr>
            </a:lvl2pPr>
            <a:lvl3pPr>
              <a:buClr>
                <a:srgbClr val="0090D2"/>
              </a:buClr>
              <a:defRPr>
                <a:solidFill>
                  <a:srgbClr val="58585A"/>
                </a:solidFill>
                <a:latin typeface="+mn-lt"/>
              </a:defRPr>
            </a:lvl3pPr>
            <a:lvl4pPr>
              <a:buClr>
                <a:srgbClr val="0090D2"/>
              </a:buClr>
              <a:defRPr>
                <a:solidFill>
                  <a:srgbClr val="58585A"/>
                </a:solidFill>
                <a:latin typeface="+mn-lt"/>
              </a:defRPr>
            </a:lvl4pPr>
            <a:lvl5pPr>
              <a:buClr>
                <a:srgbClr val="0090D2"/>
              </a:buClr>
              <a:defRPr>
                <a:solidFill>
                  <a:srgbClr val="58585A"/>
                </a:solidFill>
                <a:latin typeface="+mn-lt"/>
              </a:defRPr>
            </a:lvl5pPr>
          </a:lstStyle>
          <a:p>
            <a:pPr lvl="0"/>
            <a:r>
              <a:rPr lang="en-US" dirty="0"/>
              <a:t>Click to edit Master text styles</a:t>
            </a:r>
          </a:p>
          <a:p>
            <a:pPr lvl="0"/>
            <a:r>
              <a:rPr lang="en-US" dirty="0"/>
              <a:t>Click to edit Master text styles</a:t>
            </a:r>
          </a:p>
          <a:p>
            <a:pPr lvl="0"/>
            <a:r>
              <a:rPr lang="en-US" dirty="0"/>
              <a:t>Click to edit Master text styles</a:t>
            </a:r>
          </a:p>
          <a:p>
            <a:pPr lvl="0"/>
            <a:r>
              <a:rPr lang="en-US" dirty="0"/>
              <a:t>Click to edit Master text styles</a:t>
            </a:r>
          </a:p>
        </p:txBody>
      </p:sp>
      <p:sp>
        <p:nvSpPr>
          <p:cNvPr id="2" name="Title 1"/>
          <p:cNvSpPr>
            <a:spLocks noGrp="1"/>
          </p:cNvSpPr>
          <p:nvPr>
            <p:ph type="title" hasCustomPrompt="1"/>
          </p:nvPr>
        </p:nvSpPr>
        <p:spPr/>
        <p:txBody>
          <a:bodyPr/>
          <a:lstStyle>
            <a:lvl1pPr>
              <a:defRPr>
                <a:solidFill>
                  <a:schemeClr val="tx1"/>
                </a:solidFill>
              </a:defRPr>
            </a:lvl1pPr>
          </a:lstStyle>
          <a:p>
            <a:r>
              <a:rPr lang="en-US" dirty="0"/>
              <a:t>Agenda</a:t>
            </a:r>
          </a:p>
        </p:txBody>
      </p:sp>
      <p:sp>
        <p:nvSpPr>
          <p:cNvPr id="4" name="Content Placeholder 13"/>
          <p:cNvSpPr>
            <a:spLocks noGrp="1"/>
          </p:cNvSpPr>
          <p:nvPr>
            <p:ph sz="quarter" idx="11"/>
          </p:nvPr>
        </p:nvSpPr>
        <p:spPr>
          <a:xfrm>
            <a:off x="429371" y="1212332"/>
            <a:ext cx="10989733" cy="572792"/>
          </a:xfrm>
        </p:spPr>
        <p:txBody>
          <a:bodyPr>
            <a:noAutofit/>
          </a:bodyPr>
          <a:lstStyle>
            <a:lvl1pPr marL="0" marR="0" indent="0" algn="l" defTabSz="1219170" rtl="0" eaLnBrk="1" fontAlgn="auto" latinLnBrk="0" hangingPunct="1">
              <a:lnSpc>
                <a:spcPct val="100000"/>
              </a:lnSpc>
              <a:spcBef>
                <a:spcPct val="20000"/>
              </a:spcBef>
              <a:spcAft>
                <a:spcPts val="0"/>
              </a:spcAft>
              <a:buClr>
                <a:schemeClr val="accent1"/>
              </a:buClr>
              <a:buSzTx/>
              <a:buFont typeface="Arial" charset="0"/>
              <a:buNone/>
              <a:tabLst/>
              <a:defRPr sz="2667">
                <a:solidFill>
                  <a:schemeClr val="tx1"/>
                </a:solidFill>
                <a:latin typeface="+mn-lt"/>
              </a:defRPr>
            </a:lvl1pPr>
            <a:lvl2pPr>
              <a:buClr>
                <a:srgbClr val="0090D2"/>
              </a:buClr>
              <a:defRPr>
                <a:solidFill>
                  <a:srgbClr val="58585A"/>
                </a:solidFill>
                <a:latin typeface="+mn-lt"/>
              </a:defRPr>
            </a:lvl2pPr>
            <a:lvl3pPr>
              <a:buClr>
                <a:srgbClr val="0090D2"/>
              </a:buClr>
              <a:defRPr>
                <a:solidFill>
                  <a:srgbClr val="58585A"/>
                </a:solidFill>
                <a:latin typeface="+mn-lt"/>
              </a:defRPr>
            </a:lvl3pPr>
            <a:lvl4pPr>
              <a:buClr>
                <a:srgbClr val="0090D2"/>
              </a:buClr>
              <a:defRPr>
                <a:solidFill>
                  <a:srgbClr val="58585A"/>
                </a:solidFill>
                <a:latin typeface="+mn-lt"/>
              </a:defRPr>
            </a:lvl4pPr>
            <a:lvl5pPr>
              <a:buClr>
                <a:srgbClr val="0090D2"/>
              </a:buClr>
              <a:defRPr>
                <a:solidFill>
                  <a:srgbClr val="58585A"/>
                </a:solidFill>
                <a:latin typeface="+mn-lt"/>
              </a:defRPr>
            </a:lvl5pPr>
          </a:lstStyle>
          <a:p>
            <a:pPr lvl="0"/>
            <a:r>
              <a:rPr lang="en-US" dirty="0"/>
              <a:t>Click to edit Master text</a:t>
            </a:r>
          </a:p>
        </p:txBody>
      </p:sp>
      <p:sp>
        <p:nvSpPr>
          <p:cNvPr id="7" name="Parallelogram 1">
            <a:extLst>
              <a:ext uri="{FF2B5EF4-FFF2-40B4-BE49-F238E27FC236}">
                <a16:creationId xmlns:a16="http://schemas.microsoft.com/office/drawing/2014/main" id="{A65906D3-1405-3D4A-BDD2-854EDA79FE26}"/>
              </a:ext>
            </a:extLst>
          </p:cNvPr>
          <p:cNvSpPr/>
          <p:nvPr userDrawn="1"/>
        </p:nvSpPr>
        <p:spPr>
          <a:xfrm rot="5400000" flipH="1">
            <a:off x="5151930" y="-188164"/>
            <a:ext cx="1888141" cy="12255623"/>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8" name="Picture 7">
            <a:extLst>
              <a:ext uri="{FF2B5EF4-FFF2-40B4-BE49-F238E27FC236}">
                <a16:creationId xmlns:a16="http://schemas.microsoft.com/office/drawing/2014/main" id="{08AAAB1C-D002-4C3B-8580-BC90B6B9CA9C}"/>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34452" b="36187"/>
          <a:stretch/>
        </p:blipFill>
        <p:spPr>
          <a:xfrm>
            <a:off x="10218462" y="6157164"/>
            <a:ext cx="2094593" cy="614992"/>
          </a:xfrm>
          <a:prstGeom prst="rect">
            <a:avLst/>
          </a:prstGeom>
        </p:spPr>
      </p:pic>
    </p:spTree>
    <p:extLst>
      <p:ext uri="{BB962C8B-B14F-4D97-AF65-F5344CB8AC3E}">
        <p14:creationId xmlns:p14="http://schemas.microsoft.com/office/powerpoint/2010/main" val="31170454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1"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F1B7059-9994-452B-97D3-B9424BDCF679}" type="datetimeFigureOut">
              <a:rPr lang="en-US" smtClean="0"/>
              <a:t>8/5/2020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367904691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1_Technical Assistance">
    <p:spTree>
      <p:nvGrpSpPr>
        <p:cNvPr id="1" name=""/>
        <p:cNvGrpSpPr/>
        <p:nvPr/>
      </p:nvGrpSpPr>
      <p:grpSpPr>
        <a:xfrm>
          <a:off x="0" y="0"/>
          <a:ext cx="0" cy="0"/>
          <a:chOff x="0" y="0"/>
          <a:chExt cx="0" cy="0"/>
        </a:xfrm>
      </p:grpSpPr>
      <p:sp>
        <p:nvSpPr>
          <p:cNvPr id="18" name="Shape 2572"/>
          <p:cNvSpPr/>
          <p:nvPr userDrawn="1"/>
        </p:nvSpPr>
        <p:spPr>
          <a:xfrm>
            <a:off x="4760403" y="2786744"/>
            <a:ext cx="382533" cy="382533"/>
          </a:xfrm>
          <a:custGeom>
            <a:avLst/>
            <a:gdLst/>
            <a:ahLst/>
            <a:cxnLst>
              <a:cxn ang="0">
                <a:pos x="wd2" y="hd2"/>
              </a:cxn>
              <a:cxn ang="5400000">
                <a:pos x="wd2" y="hd2"/>
              </a:cxn>
              <a:cxn ang="10800000">
                <a:pos x="wd2" y="hd2"/>
              </a:cxn>
              <a:cxn ang="16200000">
                <a:pos x="wd2" y="hd2"/>
              </a:cxn>
            </a:cxnLst>
            <a:rect l="0" t="0" r="r" b="b"/>
            <a:pathLst>
              <a:path w="21600" h="21600" extrusionOk="0">
                <a:moveTo>
                  <a:pt x="9327" y="17673"/>
                </a:moveTo>
                <a:cubicBezTo>
                  <a:pt x="4718" y="17673"/>
                  <a:pt x="982" y="13936"/>
                  <a:pt x="982" y="9327"/>
                </a:cubicBezTo>
                <a:cubicBezTo>
                  <a:pt x="982" y="4718"/>
                  <a:pt x="4718" y="982"/>
                  <a:pt x="9327" y="982"/>
                </a:cubicBezTo>
                <a:cubicBezTo>
                  <a:pt x="13936" y="982"/>
                  <a:pt x="17673" y="4718"/>
                  <a:pt x="17673" y="9327"/>
                </a:cubicBezTo>
                <a:cubicBezTo>
                  <a:pt x="17673" y="13936"/>
                  <a:pt x="13936" y="17673"/>
                  <a:pt x="9327" y="17673"/>
                </a:cubicBezTo>
                <a:moveTo>
                  <a:pt x="21456" y="20762"/>
                </a:moveTo>
                <a:lnTo>
                  <a:pt x="16253" y="15559"/>
                </a:lnTo>
                <a:cubicBezTo>
                  <a:pt x="17741" y="13907"/>
                  <a:pt x="18655" y="11726"/>
                  <a:pt x="18655" y="9327"/>
                </a:cubicBezTo>
                <a:cubicBezTo>
                  <a:pt x="18655" y="4176"/>
                  <a:pt x="14479" y="0"/>
                  <a:pt x="9327" y="0"/>
                </a:cubicBezTo>
                <a:cubicBezTo>
                  <a:pt x="4176" y="0"/>
                  <a:pt x="0" y="4176"/>
                  <a:pt x="0" y="9327"/>
                </a:cubicBezTo>
                <a:cubicBezTo>
                  <a:pt x="0" y="14479"/>
                  <a:pt x="4176" y="18655"/>
                  <a:pt x="9327" y="18655"/>
                </a:cubicBezTo>
                <a:cubicBezTo>
                  <a:pt x="11726" y="18655"/>
                  <a:pt x="13907" y="17742"/>
                  <a:pt x="15559" y="16253"/>
                </a:cubicBezTo>
                <a:lnTo>
                  <a:pt x="20762" y="21456"/>
                </a:lnTo>
                <a:cubicBezTo>
                  <a:pt x="20851" y="21546"/>
                  <a:pt x="20973" y="21600"/>
                  <a:pt x="21109" y="21600"/>
                </a:cubicBezTo>
                <a:cubicBezTo>
                  <a:pt x="21380" y="21600"/>
                  <a:pt x="21600" y="21381"/>
                  <a:pt x="21600" y="21109"/>
                </a:cubicBezTo>
                <a:cubicBezTo>
                  <a:pt x="21600" y="20974"/>
                  <a:pt x="21545" y="20851"/>
                  <a:pt x="21456" y="20762"/>
                </a:cubicBezTo>
                <a:moveTo>
                  <a:pt x="13745" y="8836"/>
                </a:moveTo>
                <a:lnTo>
                  <a:pt x="9818" y="8836"/>
                </a:lnTo>
                <a:lnTo>
                  <a:pt x="9818" y="4909"/>
                </a:lnTo>
                <a:cubicBezTo>
                  <a:pt x="9818" y="4638"/>
                  <a:pt x="9599" y="4418"/>
                  <a:pt x="9327" y="4418"/>
                </a:cubicBezTo>
                <a:cubicBezTo>
                  <a:pt x="9056" y="4418"/>
                  <a:pt x="8836" y="4638"/>
                  <a:pt x="8836" y="4909"/>
                </a:cubicBezTo>
                <a:lnTo>
                  <a:pt x="8836" y="8836"/>
                </a:lnTo>
                <a:lnTo>
                  <a:pt x="4909" y="8836"/>
                </a:lnTo>
                <a:cubicBezTo>
                  <a:pt x="4638" y="8836"/>
                  <a:pt x="4418" y="9056"/>
                  <a:pt x="4418" y="9327"/>
                </a:cubicBezTo>
                <a:cubicBezTo>
                  <a:pt x="4418" y="9599"/>
                  <a:pt x="4638" y="9818"/>
                  <a:pt x="4909" y="9818"/>
                </a:cubicBezTo>
                <a:lnTo>
                  <a:pt x="8836" y="9818"/>
                </a:lnTo>
                <a:lnTo>
                  <a:pt x="8836" y="13745"/>
                </a:lnTo>
                <a:cubicBezTo>
                  <a:pt x="8836" y="14017"/>
                  <a:pt x="9056" y="14236"/>
                  <a:pt x="9327" y="14236"/>
                </a:cubicBezTo>
                <a:cubicBezTo>
                  <a:pt x="9599" y="14236"/>
                  <a:pt x="9818" y="14017"/>
                  <a:pt x="9818" y="13745"/>
                </a:cubicBezTo>
                <a:lnTo>
                  <a:pt x="9818" y="9818"/>
                </a:lnTo>
                <a:lnTo>
                  <a:pt x="13745" y="9818"/>
                </a:lnTo>
                <a:cubicBezTo>
                  <a:pt x="14017" y="9818"/>
                  <a:pt x="14236" y="9599"/>
                  <a:pt x="14236" y="9327"/>
                </a:cubicBezTo>
                <a:cubicBezTo>
                  <a:pt x="14236" y="9056"/>
                  <a:pt x="14017" y="8836"/>
                  <a:pt x="13745" y="8836"/>
                </a:cubicBezTo>
              </a:path>
            </a:pathLst>
          </a:custGeom>
          <a:solidFill>
            <a:schemeClr val="tx1"/>
          </a:solidFill>
          <a:ln w="12700">
            <a:miter lim="400000"/>
          </a:ln>
        </p:spPr>
        <p:txBody>
          <a:bodyPr lIns="19045" tIns="19045" rIns="19045" bIns="19045" anchor="ctr"/>
          <a:lstStyle/>
          <a:p>
            <a:pPr defTabSz="228526">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9" name="Shape 2557"/>
          <p:cNvSpPr/>
          <p:nvPr userDrawn="1"/>
        </p:nvSpPr>
        <p:spPr>
          <a:xfrm>
            <a:off x="724519" y="2852713"/>
            <a:ext cx="371544" cy="371544"/>
          </a:xfrm>
          <a:custGeom>
            <a:avLst/>
            <a:gdLst/>
            <a:ahLst/>
            <a:cxnLst>
              <a:cxn ang="0">
                <a:pos x="wd2" y="hd2"/>
              </a:cxn>
              <a:cxn ang="5400000">
                <a:pos x="wd2" y="hd2"/>
              </a:cxn>
              <a:cxn ang="10800000">
                <a:pos x="wd2" y="hd2"/>
              </a:cxn>
              <a:cxn ang="16200000">
                <a:pos x="wd2" y="hd2"/>
              </a:cxn>
            </a:cxnLst>
            <a:rect l="0" t="0" r="r" b="b"/>
            <a:pathLst>
              <a:path w="21600" h="21600" extrusionOk="0">
                <a:moveTo>
                  <a:pt x="12991" y="6559"/>
                </a:moveTo>
                <a:cubicBezTo>
                  <a:pt x="12727" y="6341"/>
                  <a:pt x="12420" y="6172"/>
                  <a:pt x="12078" y="6058"/>
                </a:cubicBezTo>
                <a:cubicBezTo>
                  <a:pt x="11737" y="5946"/>
                  <a:pt x="11367" y="5889"/>
                  <a:pt x="10978" y="5889"/>
                </a:cubicBezTo>
                <a:cubicBezTo>
                  <a:pt x="10477" y="5889"/>
                  <a:pt x="10025" y="5967"/>
                  <a:pt x="9633" y="6120"/>
                </a:cubicBezTo>
                <a:cubicBezTo>
                  <a:pt x="9239" y="6275"/>
                  <a:pt x="8900" y="6494"/>
                  <a:pt x="8623" y="6771"/>
                </a:cubicBezTo>
                <a:cubicBezTo>
                  <a:pt x="8346" y="7049"/>
                  <a:pt x="8133" y="7392"/>
                  <a:pt x="7992" y="7788"/>
                </a:cubicBezTo>
                <a:cubicBezTo>
                  <a:pt x="7853" y="8180"/>
                  <a:pt x="7782" y="8620"/>
                  <a:pt x="7782" y="9096"/>
                </a:cubicBezTo>
                <a:lnTo>
                  <a:pt x="7782" y="9217"/>
                </a:lnTo>
                <a:lnTo>
                  <a:pt x="8880" y="9217"/>
                </a:lnTo>
                <a:lnTo>
                  <a:pt x="8877" y="9093"/>
                </a:lnTo>
                <a:cubicBezTo>
                  <a:pt x="8868" y="8767"/>
                  <a:pt x="8908" y="8461"/>
                  <a:pt x="8993" y="8187"/>
                </a:cubicBezTo>
                <a:cubicBezTo>
                  <a:pt x="9079" y="7914"/>
                  <a:pt x="9207" y="7675"/>
                  <a:pt x="9377" y="7473"/>
                </a:cubicBezTo>
                <a:cubicBezTo>
                  <a:pt x="9545" y="7274"/>
                  <a:pt x="9762" y="7115"/>
                  <a:pt x="10024" y="7000"/>
                </a:cubicBezTo>
                <a:cubicBezTo>
                  <a:pt x="10287" y="6884"/>
                  <a:pt x="10594" y="6827"/>
                  <a:pt x="10937" y="6827"/>
                </a:cubicBezTo>
                <a:cubicBezTo>
                  <a:pt x="11182" y="6827"/>
                  <a:pt x="11418" y="6868"/>
                  <a:pt x="11639" y="6950"/>
                </a:cubicBezTo>
                <a:cubicBezTo>
                  <a:pt x="11858" y="7032"/>
                  <a:pt x="12053" y="7146"/>
                  <a:pt x="12218" y="7289"/>
                </a:cubicBezTo>
                <a:cubicBezTo>
                  <a:pt x="12381" y="7431"/>
                  <a:pt x="12512" y="7605"/>
                  <a:pt x="12609" y="7808"/>
                </a:cubicBezTo>
                <a:cubicBezTo>
                  <a:pt x="12704" y="8011"/>
                  <a:pt x="12752" y="8236"/>
                  <a:pt x="12752" y="8478"/>
                </a:cubicBezTo>
                <a:cubicBezTo>
                  <a:pt x="12752" y="8797"/>
                  <a:pt x="12674" y="9089"/>
                  <a:pt x="12519" y="9350"/>
                </a:cubicBezTo>
                <a:cubicBezTo>
                  <a:pt x="12359" y="9618"/>
                  <a:pt x="12154" y="9865"/>
                  <a:pt x="11913" y="10082"/>
                </a:cubicBezTo>
                <a:cubicBezTo>
                  <a:pt x="11624" y="10337"/>
                  <a:pt x="11374" y="10568"/>
                  <a:pt x="11170" y="10771"/>
                </a:cubicBezTo>
                <a:cubicBezTo>
                  <a:pt x="10959" y="10979"/>
                  <a:pt x="10789" y="11200"/>
                  <a:pt x="10662" y="11428"/>
                </a:cubicBezTo>
                <a:cubicBezTo>
                  <a:pt x="10534" y="11657"/>
                  <a:pt x="10441" y="11916"/>
                  <a:pt x="10385" y="12199"/>
                </a:cubicBezTo>
                <a:cubicBezTo>
                  <a:pt x="10329" y="12478"/>
                  <a:pt x="10305" y="12827"/>
                  <a:pt x="10315" y="13237"/>
                </a:cubicBezTo>
                <a:lnTo>
                  <a:pt x="10318" y="13355"/>
                </a:lnTo>
                <a:lnTo>
                  <a:pt x="11407" y="13355"/>
                </a:lnTo>
                <a:lnTo>
                  <a:pt x="11410" y="13237"/>
                </a:lnTo>
                <a:cubicBezTo>
                  <a:pt x="11418" y="12838"/>
                  <a:pt x="11436" y="12531"/>
                  <a:pt x="11463" y="12322"/>
                </a:cubicBezTo>
                <a:cubicBezTo>
                  <a:pt x="11488" y="12125"/>
                  <a:pt x="11538" y="11956"/>
                  <a:pt x="11611" y="11821"/>
                </a:cubicBezTo>
                <a:cubicBezTo>
                  <a:pt x="11687" y="11684"/>
                  <a:pt x="11803" y="11541"/>
                  <a:pt x="11959" y="11399"/>
                </a:cubicBezTo>
                <a:cubicBezTo>
                  <a:pt x="12127" y="11245"/>
                  <a:pt x="12351" y="11031"/>
                  <a:pt x="12630" y="10762"/>
                </a:cubicBezTo>
                <a:cubicBezTo>
                  <a:pt x="12979" y="10441"/>
                  <a:pt x="13270" y="10102"/>
                  <a:pt x="13495" y="9753"/>
                </a:cubicBezTo>
                <a:cubicBezTo>
                  <a:pt x="13729" y="9393"/>
                  <a:pt x="13847" y="8952"/>
                  <a:pt x="13847" y="8439"/>
                </a:cubicBezTo>
                <a:cubicBezTo>
                  <a:pt x="13847" y="8038"/>
                  <a:pt x="13770" y="7675"/>
                  <a:pt x="13618" y="7362"/>
                </a:cubicBezTo>
                <a:cubicBezTo>
                  <a:pt x="13467" y="7050"/>
                  <a:pt x="13256" y="6780"/>
                  <a:pt x="12991" y="6559"/>
                </a:cubicBezTo>
                <a:moveTo>
                  <a:pt x="10179" y="15706"/>
                </a:moveTo>
                <a:lnTo>
                  <a:pt x="11558" y="15706"/>
                </a:lnTo>
                <a:lnTo>
                  <a:pt x="11558" y="14072"/>
                </a:lnTo>
                <a:lnTo>
                  <a:pt x="10179" y="14072"/>
                </a:lnTo>
                <a:cubicBezTo>
                  <a:pt x="10179" y="14072"/>
                  <a:pt x="10179" y="15706"/>
                  <a:pt x="10179" y="15706"/>
                </a:cubicBezTo>
                <a:close/>
                <a:moveTo>
                  <a:pt x="10800" y="20618"/>
                </a:moveTo>
                <a:cubicBezTo>
                  <a:pt x="5377" y="20618"/>
                  <a:pt x="982" y="16223"/>
                  <a:pt x="982" y="10800"/>
                </a:cubicBezTo>
                <a:cubicBezTo>
                  <a:pt x="982" y="5377"/>
                  <a:pt x="5377" y="982"/>
                  <a:pt x="10800" y="982"/>
                </a:cubicBezTo>
                <a:cubicBezTo>
                  <a:pt x="16223" y="982"/>
                  <a:pt x="20618" y="5377"/>
                  <a:pt x="20618" y="10800"/>
                </a:cubicBezTo>
                <a:cubicBezTo>
                  <a:pt x="20618" y="16223"/>
                  <a:pt x="16223" y="20618"/>
                  <a:pt x="10800" y="20618"/>
                </a:cubicBezTo>
                <a:moveTo>
                  <a:pt x="10800" y="0"/>
                </a:moveTo>
                <a:cubicBezTo>
                  <a:pt x="4835" y="0"/>
                  <a:pt x="0" y="4836"/>
                  <a:pt x="0" y="10800"/>
                </a:cubicBezTo>
                <a:cubicBezTo>
                  <a:pt x="0" y="16764"/>
                  <a:pt x="4835" y="21600"/>
                  <a:pt x="10800" y="21600"/>
                </a:cubicBezTo>
                <a:cubicBezTo>
                  <a:pt x="16764" y="21600"/>
                  <a:pt x="21600" y="16764"/>
                  <a:pt x="21600" y="10800"/>
                </a:cubicBezTo>
                <a:cubicBezTo>
                  <a:pt x="21600" y="4836"/>
                  <a:pt x="16764" y="0"/>
                  <a:pt x="10800" y="0"/>
                </a:cubicBezTo>
              </a:path>
            </a:pathLst>
          </a:custGeom>
          <a:solidFill>
            <a:schemeClr val="tx1"/>
          </a:solidFill>
          <a:ln w="12700">
            <a:miter lim="400000"/>
          </a:ln>
        </p:spPr>
        <p:txBody>
          <a:bodyPr lIns="19045" tIns="19045" rIns="19045" bIns="19045" anchor="ctr"/>
          <a:lstStyle/>
          <a:p>
            <a:pPr defTabSz="228526">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0" name="Shape 2538"/>
          <p:cNvSpPr/>
          <p:nvPr userDrawn="1"/>
        </p:nvSpPr>
        <p:spPr>
          <a:xfrm>
            <a:off x="8823459" y="2804160"/>
            <a:ext cx="341040" cy="414459"/>
          </a:xfrm>
          <a:custGeom>
            <a:avLst/>
            <a:gdLst/>
            <a:ahLst/>
            <a:cxnLst>
              <a:cxn ang="0">
                <a:pos x="wd2" y="hd2"/>
              </a:cxn>
              <a:cxn ang="5400000">
                <a:pos x="wd2" y="hd2"/>
              </a:cxn>
              <a:cxn ang="10800000">
                <a:pos x="wd2" y="hd2"/>
              </a:cxn>
              <a:cxn ang="16200000">
                <a:pos x="wd2" y="hd2"/>
              </a:cxn>
            </a:cxnLst>
            <a:rect l="0" t="0" r="r" b="b"/>
            <a:pathLst>
              <a:path w="21600" h="21600" extrusionOk="0">
                <a:moveTo>
                  <a:pt x="20400" y="5891"/>
                </a:moveTo>
                <a:lnTo>
                  <a:pt x="1200" y="5891"/>
                </a:lnTo>
                <a:lnTo>
                  <a:pt x="1200" y="3927"/>
                </a:lnTo>
                <a:lnTo>
                  <a:pt x="6000" y="3927"/>
                </a:lnTo>
                <a:cubicBezTo>
                  <a:pt x="6000" y="4469"/>
                  <a:pt x="6538" y="4909"/>
                  <a:pt x="7200" y="4909"/>
                </a:cubicBezTo>
                <a:lnTo>
                  <a:pt x="14400" y="4909"/>
                </a:lnTo>
                <a:cubicBezTo>
                  <a:pt x="15062" y="4909"/>
                  <a:pt x="15600" y="4469"/>
                  <a:pt x="15600" y="3927"/>
                </a:cubicBezTo>
                <a:lnTo>
                  <a:pt x="20400" y="3927"/>
                </a:lnTo>
                <a:cubicBezTo>
                  <a:pt x="20400" y="3927"/>
                  <a:pt x="20400" y="5891"/>
                  <a:pt x="20400" y="5891"/>
                </a:cubicBezTo>
                <a:close/>
                <a:moveTo>
                  <a:pt x="20400" y="20618"/>
                </a:moveTo>
                <a:lnTo>
                  <a:pt x="1200" y="20618"/>
                </a:lnTo>
                <a:lnTo>
                  <a:pt x="1200" y="6873"/>
                </a:lnTo>
                <a:lnTo>
                  <a:pt x="20400" y="6873"/>
                </a:lnTo>
                <a:cubicBezTo>
                  <a:pt x="20400" y="6873"/>
                  <a:pt x="20400" y="20618"/>
                  <a:pt x="20400" y="20618"/>
                </a:cubicBezTo>
                <a:close/>
                <a:moveTo>
                  <a:pt x="7200" y="1964"/>
                </a:moveTo>
                <a:lnTo>
                  <a:pt x="14400" y="1964"/>
                </a:lnTo>
                <a:lnTo>
                  <a:pt x="14400" y="3927"/>
                </a:lnTo>
                <a:lnTo>
                  <a:pt x="7200" y="3927"/>
                </a:lnTo>
                <a:cubicBezTo>
                  <a:pt x="7200" y="3927"/>
                  <a:pt x="7200" y="1964"/>
                  <a:pt x="7200" y="1964"/>
                </a:cubicBezTo>
                <a:close/>
                <a:moveTo>
                  <a:pt x="20400" y="2945"/>
                </a:moveTo>
                <a:lnTo>
                  <a:pt x="15600" y="2945"/>
                </a:lnTo>
                <a:lnTo>
                  <a:pt x="15600" y="1964"/>
                </a:lnTo>
                <a:cubicBezTo>
                  <a:pt x="15600" y="1422"/>
                  <a:pt x="15062" y="982"/>
                  <a:pt x="14400" y="982"/>
                </a:cubicBezTo>
                <a:lnTo>
                  <a:pt x="12000" y="982"/>
                </a:lnTo>
                <a:cubicBezTo>
                  <a:pt x="12000" y="440"/>
                  <a:pt x="11462" y="0"/>
                  <a:pt x="10800" y="0"/>
                </a:cubicBezTo>
                <a:cubicBezTo>
                  <a:pt x="10138" y="0"/>
                  <a:pt x="9600" y="440"/>
                  <a:pt x="9600" y="982"/>
                </a:cubicBezTo>
                <a:lnTo>
                  <a:pt x="7200" y="982"/>
                </a:lnTo>
                <a:cubicBezTo>
                  <a:pt x="6538" y="982"/>
                  <a:pt x="6000" y="1422"/>
                  <a:pt x="6000" y="1964"/>
                </a:cubicBezTo>
                <a:lnTo>
                  <a:pt x="6000" y="2945"/>
                </a:lnTo>
                <a:lnTo>
                  <a:pt x="1200" y="2945"/>
                </a:lnTo>
                <a:cubicBezTo>
                  <a:pt x="538" y="2945"/>
                  <a:pt x="0" y="3386"/>
                  <a:pt x="0" y="3927"/>
                </a:cubicBezTo>
                <a:lnTo>
                  <a:pt x="0" y="20618"/>
                </a:lnTo>
                <a:cubicBezTo>
                  <a:pt x="0" y="21160"/>
                  <a:pt x="538" y="21600"/>
                  <a:pt x="1200" y="21600"/>
                </a:cubicBezTo>
                <a:lnTo>
                  <a:pt x="20400" y="21600"/>
                </a:lnTo>
                <a:cubicBezTo>
                  <a:pt x="21062" y="21600"/>
                  <a:pt x="21600" y="21160"/>
                  <a:pt x="21600" y="20618"/>
                </a:cubicBezTo>
                <a:lnTo>
                  <a:pt x="21600" y="3927"/>
                </a:lnTo>
                <a:cubicBezTo>
                  <a:pt x="21600" y="3386"/>
                  <a:pt x="21062" y="2945"/>
                  <a:pt x="20400" y="2945"/>
                </a:cubicBezTo>
                <a:moveTo>
                  <a:pt x="4200" y="16691"/>
                </a:moveTo>
                <a:lnTo>
                  <a:pt x="15000" y="16691"/>
                </a:lnTo>
                <a:cubicBezTo>
                  <a:pt x="15331" y="16691"/>
                  <a:pt x="15600" y="16472"/>
                  <a:pt x="15600" y="16200"/>
                </a:cubicBezTo>
                <a:cubicBezTo>
                  <a:pt x="15600" y="15929"/>
                  <a:pt x="15331" y="15709"/>
                  <a:pt x="15000" y="15709"/>
                </a:cubicBezTo>
                <a:lnTo>
                  <a:pt x="4200" y="15709"/>
                </a:lnTo>
                <a:cubicBezTo>
                  <a:pt x="3869" y="15709"/>
                  <a:pt x="3600" y="15929"/>
                  <a:pt x="3600" y="16200"/>
                </a:cubicBezTo>
                <a:cubicBezTo>
                  <a:pt x="3600" y="16472"/>
                  <a:pt x="3869" y="16691"/>
                  <a:pt x="4200" y="16691"/>
                </a:cubicBezTo>
                <a:moveTo>
                  <a:pt x="4200" y="13745"/>
                </a:moveTo>
                <a:lnTo>
                  <a:pt x="17400" y="13745"/>
                </a:lnTo>
                <a:cubicBezTo>
                  <a:pt x="17731" y="13745"/>
                  <a:pt x="18000" y="13526"/>
                  <a:pt x="18000" y="13255"/>
                </a:cubicBezTo>
                <a:cubicBezTo>
                  <a:pt x="18000" y="12984"/>
                  <a:pt x="17731" y="12764"/>
                  <a:pt x="17400" y="12764"/>
                </a:cubicBezTo>
                <a:lnTo>
                  <a:pt x="4200" y="12764"/>
                </a:lnTo>
                <a:cubicBezTo>
                  <a:pt x="3869" y="12764"/>
                  <a:pt x="3600" y="12984"/>
                  <a:pt x="3600" y="13255"/>
                </a:cubicBezTo>
                <a:cubicBezTo>
                  <a:pt x="3600" y="13526"/>
                  <a:pt x="3869" y="13745"/>
                  <a:pt x="4200" y="13745"/>
                </a:cubicBezTo>
                <a:moveTo>
                  <a:pt x="4200" y="10800"/>
                </a:moveTo>
                <a:lnTo>
                  <a:pt x="11400" y="10800"/>
                </a:lnTo>
                <a:cubicBezTo>
                  <a:pt x="11731" y="10800"/>
                  <a:pt x="12000" y="10581"/>
                  <a:pt x="12000" y="10309"/>
                </a:cubicBezTo>
                <a:cubicBezTo>
                  <a:pt x="12000" y="10038"/>
                  <a:pt x="11731" y="9818"/>
                  <a:pt x="11400" y="9818"/>
                </a:cubicBezTo>
                <a:lnTo>
                  <a:pt x="4200" y="9818"/>
                </a:lnTo>
                <a:cubicBezTo>
                  <a:pt x="3869" y="9818"/>
                  <a:pt x="3600" y="10038"/>
                  <a:pt x="3600" y="10309"/>
                </a:cubicBezTo>
                <a:cubicBezTo>
                  <a:pt x="3600" y="10581"/>
                  <a:pt x="3869" y="10800"/>
                  <a:pt x="4200" y="10800"/>
                </a:cubicBezTo>
              </a:path>
            </a:pathLst>
          </a:custGeom>
          <a:solidFill>
            <a:schemeClr val="tx1"/>
          </a:solidFill>
          <a:ln w="12700">
            <a:miter lim="400000"/>
          </a:ln>
        </p:spPr>
        <p:txBody>
          <a:bodyPr lIns="19045" tIns="19045" rIns="19045" bIns="19045" anchor="ctr"/>
          <a:lstStyle/>
          <a:p>
            <a:pPr defTabSz="228526">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cxnSp>
        <p:nvCxnSpPr>
          <p:cNvPr id="25" name="Straight Connector 24"/>
          <p:cNvCxnSpPr/>
          <p:nvPr userDrawn="1"/>
        </p:nvCxnSpPr>
        <p:spPr>
          <a:xfrm>
            <a:off x="733622" y="3367299"/>
            <a:ext cx="2576317" cy="0"/>
          </a:xfrm>
          <a:prstGeom prst="line">
            <a:avLst/>
          </a:prstGeom>
          <a:ln w="9525">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userDrawn="1"/>
        </p:nvCxnSpPr>
        <p:spPr>
          <a:xfrm>
            <a:off x="4764448" y="3367299"/>
            <a:ext cx="2576317" cy="0"/>
          </a:xfrm>
          <a:prstGeom prst="line">
            <a:avLst/>
          </a:prstGeom>
          <a:ln w="9525">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userDrawn="1"/>
        </p:nvCxnSpPr>
        <p:spPr>
          <a:xfrm>
            <a:off x="8795276" y="3367299"/>
            <a:ext cx="2576317" cy="0"/>
          </a:xfrm>
          <a:prstGeom prst="line">
            <a:avLst/>
          </a:prstGeom>
          <a:ln w="9525">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sp>
        <p:nvSpPr>
          <p:cNvPr id="31" name="TextBox 30"/>
          <p:cNvSpPr txBox="1"/>
          <p:nvPr userDrawn="1"/>
        </p:nvSpPr>
        <p:spPr>
          <a:xfrm>
            <a:off x="663577" y="3509519"/>
            <a:ext cx="2678113" cy="1323439"/>
          </a:xfrm>
          <a:prstGeom prst="rect">
            <a:avLst/>
          </a:prstGeom>
          <a:noFill/>
        </p:spPr>
        <p:txBody>
          <a:bodyPr wrap="square" rtlCol="0">
            <a:spAutoFit/>
          </a:bodyPr>
          <a:lstStyle/>
          <a:p>
            <a:pPr marL="0" marR="0" indent="0" algn="l" defTabSz="914377"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sz="1600" b="0" i="0" kern="1200" dirty="0">
                <a:solidFill>
                  <a:srgbClr val="555858"/>
                </a:solidFill>
                <a:latin typeface="+mn-lt"/>
                <a:ea typeface="Gotham Light" charset="0"/>
                <a:cs typeface="Gotham Light" charset="0"/>
              </a:rPr>
              <a:t>If you require assistance during the session, type your inquiry into the question pane on the right side.</a:t>
            </a:r>
          </a:p>
        </p:txBody>
      </p:sp>
      <p:sp>
        <p:nvSpPr>
          <p:cNvPr id="32" name="TextBox 31"/>
          <p:cNvSpPr txBox="1"/>
          <p:nvPr userDrawn="1"/>
        </p:nvSpPr>
        <p:spPr>
          <a:xfrm>
            <a:off x="4696396" y="3509519"/>
            <a:ext cx="2678113" cy="1077218"/>
          </a:xfrm>
          <a:prstGeom prst="rect">
            <a:avLst/>
          </a:prstGeom>
          <a:noFill/>
        </p:spPr>
        <p:txBody>
          <a:bodyPr wrap="square" rtlCol="0">
            <a:spAutoFit/>
          </a:bodyPr>
          <a:lstStyle/>
          <a:p>
            <a:pPr marL="0" indent="0" algn="l" defTabSz="914377" rtl="0" eaLnBrk="1" latinLnBrk="0" hangingPunct="1">
              <a:lnSpc>
                <a:spcPct val="100000"/>
              </a:lnSpc>
              <a:spcBef>
                <a:spcPts val="1000"/>
              </a:spcBef>
              <a:buFont typeface="Arial" panose="020B0604020202020204" pitchFamily="34" charset="0"/>
              <a:buNone/>
            </a:pPr>
            <a:r>
              <a:rPr lang="en-US" sz="1600" b="0" i="0" kern="1200" dirty="0">
                <a:solidFill>
                  <a:srgbClr val="555858"/>
                </a:solidFill>
                <a:latin typeface="+mn-lt"/>
                <a:ea typeface="Gotham Light" charset="0"/>
                <a:cs typeface="Gotham Light" charset="0"/>
              </a:rPr>
              <a:t>Maximize your screen with the zoom button on the top of the presentation window.</a:t>
            </a:r>
          </a:p>
        </p:txBody>
      </p:sp>
      <p:sp>
        <p:nvSpPr>
          <p:cNvPr id="33" name="TextBox 32"/>
          <p:cNvSpPr txBox="1"/>
          <p:nvPr userDrawn="1"/>
        </p:nvSpPr>
        <p:spPr>
          <a:xfrm>
            <a:off x="8735234" y="3509519"/>
            <a:ext cx="2678113" cy="1077218"/>
          </a:xfrm>
          <a:prstGeom prst="rect">
            <a:avLst/>
          </a:prstGeom>
          <a:noFill/>
        </p:spPr>
        <p:txBody>
          <a:bodyPr wrap="square" rtlCol="0">
            <a:spAutoFit/>
          </a:bodyPr>
          <a:lstStyle/>
          <a:p>
            <a:pPr marL="0" indent="0" algn="l" defTabSz="914377" rtl="0" eaLnBrk="1" latinLnBrk="0" hangingPunct="1">
              <a:lnSpc>
                <a:spcPct val="100000"/>
              </a:lnSpc>
              <a:spcBef>
                <a:spcPts val="1000"/>
              </a:spcBef>
              <a:buFont typeface="Arial" panose="020B0604020202020204" pitchFamily="34" charset="0"/>
              <a:buNone/>
            </a:pPr>
            <a:r>
              <a:rPr lang="en-US" sz="1600" b="0" i="0" kern="1200" dirty="0">
                <a:solidFill>
                  <a:srgbClr val="555858"/>
                </a:solidFill>
                <a:latin typeface="+mn-lt"/>
                <a:ea typeface="Gotham Light" charset="0"/>
                <a:cs typeface="Gotham Light" charset="0"/>
              </a:rPr>
              <a:t>Please fill in the short evaluation following the session. It will appear in your web browser.</a:t>
            </a:r>
          </a:p>
        </p:txBody>
      </p:sp>
      <p:sp>
        <p:nvSpPr>
          <p:cNvPr id="34" name="TextBox 33"/>
          <p:cNvSpPr txBox="1"/>
          <p:nvPr userDrawn="1"/>
        </p:nvSpPr>
        <p:spPr>
          <a:xfrm>
            <a:off x="527991" y="487637"/>
            <a:ext cx="11191043" cy="590931"/>
          </a:xfrm>
          <a:prstGeom prst="rect">
            <a:avLst/>
          </a:prstGeom>
          <a:noFill/>
        </p:spPr>
        <p:txBody>
          <a:bodyPr wrap="square" rtlCol="0">
            <a:spAutoFit/>
          </a:bodyPr>
          <a:lstStyle/>
          <a:p>
            <a:pPr marL="0" algn="l" defTabSz="914377" rtl="0" eaLnBrk="1" latinLnBrk="0" hangingPunct="1">
              <a:lnSpc>
                <a:spcPct val="90000"/>
              </a:lnSpc>
              <a:spcBef>
                <a:spcPct val="0"/>
              </a:spcBef>
              <a:buNone/>
            </a:pPr>
            <a:r>
              <a:rPr lang="en-US" sz="3600" dirty="0">
                <a:latin typeface="+mj-lt"/>
              </a:rPr>
              <a:t>Technical Assistance</a:t>
            </a:r>
            <a:endParaRPr lang="en-US" sz="3600" b="0" i="0" kern="1200" baseline="0" dirty="0">
              <a:solidFill>
                <a:schemeClr val="tx1"/>
              </a:solidFill>
              <a:latin typeface="+mj-lt"/>
              <a:ea typeface="Gotham Light" charset="0"/>
              <a:cs typeface="Gotham Light" charset="0"/>
            </a:endParaRPr>
          </a:p>
        </p:txBody>
      </p:sp>
    </p:spTree>
    <p:extLst>
      <p:ext uri="{BB962C8B-B14F-4D97-AF65-F5344CB8AC3E}">
        <p14:creationId xmlns:p14="http://schemas.microsoft.com/office/powerpoint/2010/main" val="402071556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3_Title Slide">
    <p:spTree>
      <p:nvGrpSpPr>
        <p:cNvPr id="1" name=""/>
        <p:cNvGrpSpPr/>
        <p:nvPr/>
      </p:nvGrpSpPr>
      <p:grpSpPr>
        <a:xfrm>
          <a:off x="0" y="0"/>
          <a:ext cx="0" cy="0"/>
          <a:chOff x="0" y="0"/>
          <a:chExt cx="0" cy="0"/>
        </a:xfrm>
      </p:grpSpPr>
      <p:sp>
        <p:nvSpPr>
          <p:cNvPr id="6" name="Subtitle 2"/>
          <p:cNvSpPr>
            <a:spLocks noGrp="1"/>
          </p:cNvSpPr>
          <p:nvPr>
            <p:ph type="subTitle" idx="1" hasCustomPrompt="1"/>
          </p:nvPr>
        </p:nvSpPr>
        <p:spPr>
          <a:xfrm>
            <a:off x="668264" y="4629790"/>
            <a:ext cx="6027955" cy="604977"/>
          </a:xfrm>
          <a:prstGeom prst="rect">
            <a:avLst/>
          </a:prstGeom>
        </p:spPr>
        <p:txBody>
          <a:bodyPr vert="horz" lIns="91440" tIns="45720" rIns="91440" bIns="45720" rtlCol="0" anchor="t">
            <a:noAutofit/>
          </a:bodyPr>
          <a:lstStyle>
            <a:lvl1pPr marL="0" indent="0" algn="l">
              <a:buNone/>
              <a:defRPr lang="en-US" dirty="0">
                <a:solidFill>
                  <a:schemeClr val="accent3"/>
                </a:solidFill>
                <a:latin typeface="+mn-lt"/>
                <a:cs typeface="Segoe UI Light"/>
              </a:defRPr>
            </a:lvl1pPr>
          </a:lstStyle>
          <a:p>
            <a:pPr lvl="0"/>
            <a:r>
              <a:rPr lang="en-CA" dirty="0"/>
              <a:t>Subtitle</a:t>
            </a:r>
            <a:endParaRPr lang="en-US" dirty="0"/>
          </a:p>
        </p:txBody>
      </p:sp>
      <p:sp>
        <p:nvSpPr>
          <p:cNvPr id="8" name="Text Placeholder 6"/>
          <p:cNvSpPr>
            <a:spLocks noGrp="1"/>
          </p:cNvSpPr>
          <p:nvPr>
            <p:ph type="body" sz="quarter" idx="10" hasCustomPrompt="1"/>
          </p:nvPr>
        </p:nvSpPr>
        <p:spPr>
          <a:xfrm>
            <a:off x="668108" y="5597237"/>
            <a:ext cx="6028267" cy="573617"/>
          </a:xfrm>
        </p:spPr>
        <p:txBody>
          <a:bodyPr/>
          <a:lstStyle>
            <a:lvl1pPr marL="0" indent="0" algn="l" defTabSz="609585" rtl="0" eaLnBrk="1" latinLnBrk="0" hangingPunct="1">
              <a:lnSpc>
                <a:spcPct val="100000"/>
              </a:lnSpc>
              <a:spcBef>
                <a:spcPts val="0"/>
              </a:spcBef>
              <a:spcAft>
                <a:spcPts val="0"/>
              </a:spcAft>
              <a:buFont typeface="Arial"/>
              <a:buNone/>
              <a:defRPr lang="en-US" sz="1867" b="0" kern="1200" baseline="0" dirty="0" smtClean="0">
                <a:solidFill>
                  <a:schemeClr val="bg2">
                    <a:lumMod val="50000"/>
                  </a:schemeClr>
                </a:solidFill>
                <a:latin typeface="+mn-lt"/>
                <a:ea typeface="+mn-ea"/>
                <a:cs typeface="Century Gothic"/>
              </a:defRPr>
            </a:lvl1pPr>
          </a:lstStyle>
          <a:p>
            <a:pPr lvl="0"/>
            <a:r>
              <a:rPr lang="en-US" dirty="0"/>
              <a:t>Speaker Name, Title, Company</a:t>
            </a:r>
          </a:p>
        </p:txBody>
      </p:sp>
      <p:sp>
        <p:nvSpPr>
          <p:cNvPr id="9" name="Text Placeholder 9"/>
          <p:cNvSpPr>
            <a:spLocks noGrp="1"/>
          </p:cNvSpPr>
          <p:nvPr>
            <p:ph type="body" sz="quarter" idx="11" hasCustomPrompt="1"/>
          </p:nvPr>
        </p:nvSpPr>
        <p:spPr>
          <a:xfrm>
            <a:off x="668108" y="3274739"/>
            <a:ext cx="6028267" cy="1289540"/>
          </a:xfrm>
        </p:spPr>
        <p:txBody>
          <a:bodyPr anchor="b"/>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stStyle>
          <a:p>
            <a:pPr lvl="0"/>
            <a:r>
              <a:rPr lang="en-US" dirty="0"/>
              <a:t>Title here: No </a:t>
            </a:r>
          </a:p>
          <a:p>
            <a:pPr lvl="0"/>
            <a:r>
              <a:rPr lang="en-US" dirty="0"/>
              <a:t>more than 2 lines</a:t>
            </a:r>
          </a:p>
        </p:txBody>
      </p:sp>
      <p:sp>
        <p:nvSpPr>
          <p:cNvPr id="15" name="Parallelogram 53">
            <a:extLst>
              <a:ext uri="{FF2B5EF4-FFF2-40B4-BE49-F238E27FC236}">
                <a16:creationId xmlns:a16="http://schemas.microsoft.com/office/drawing/2014/main" id="{C547DB2E-3A42-CB46-9F16-F2DFD7625BF5}"/>
              </a:ext>
            </a:extLst>
          </p:cNvPr>
          <p:cNvSpPr/>
          <p:nvPr userDrawn="1"/>
        </p:nvSpPr>
        <p:spPr>
          <a:xfrm flipV="1">
            <a:off x="9184703" y="-30678"/>
            <a:ext cx="3036759" cy="5693347"/>
          </a:xfrm>
          <a:custGeom>
            <a:avLst/>
            <a:gdLst>
              <a:gd name="connsiteX0" fmla="*/ 0 w 7211832"/>
              <a:gd name="connsiteY0" fmla="*/ 5143500 h 5143500"/>
              <a:gd name="connsiteX1" fmla="*/ 2747195 w 7211832"/>
              <a:gd name="connsiteY1" fmla="*/ 0 h 5143500"/>
              <a:gd name="connsiteX2" fmla="*/ 7211832 w 7211832"/>
              <a:gd name="connsiteY2" fmla="*/ 0 h 5143500"/>
              <a:gd name="connsiteX3" fmla="*/ 4464637 w 7211832"/>
              <a:gd name="connsiteY3" fmla="*/ 5143500 h 5143500"/>
              <a:gd name="connsiteX4" fmla="*/ 0 w 7211832"/>
              <a:gd name="connsiteY4" fmla="*/ 5143500 h 5143500"/>
              <a:gd name="connsiteX0" fmla="*/ 0 w 5249218"/>
              <a:gd name="connsiteY0" fmla="*/ 5143500 h 5143500"/>
              <a:gd name="connsiteX1" fmla="*/ 2747195 w 5249218"/>
              <a:gd name="connsiteY1" fmla="*/ 0 h 5143500"/>
              <a:gd name="connsiteX2" fmla="*/ 5249218 w 5249218"/>
              <a:gd name="connsiteY2" fmla="*/ 0 h 5143500"/>
              <a:gd name="connsiteX3" fmla="*/ 4464637 w 5249218"/>
              <a:gd name="connsiteY3" fmla="*/ 5143500 h 5143500"/>
              <a:gd name="connsiteX4" fmla="*/ 0 w 5249218"/>
              <a:gd name="connsiteY4" fmla="*/ 5143500 h 5143500"/>
              <a:gd name="connsiteX0" fmla="*/ 0 w 5472242"/>
              <a:gd name="connsiteY0" fmla="*/ 5143500 h 5143500"/>
              <a:gd name="connsiteX1" fmla="*/ 2747195 w 5472242"/>
              <a:gd name="connsiteY1" fmla="*/ 0 h 5143500"/>
              <a:gd name="connsiteX2" fmla="*/ 5472242 w 5472242"/>
              <a:gd name="connsiteY2" fmla="*/ 7434 h 5143500"/>
              <a:gd name="connsiteX3" fmla="*/ 4464637 w 5472242"/>
              <a:gd name="connsiteY3" fmla="*/ 5143500 h 5143500"/>
              <a:gd name="connsiteX4" fmla="*/ 0 w 5472242"/>
              <a:gd name="connsiteY4" fmla="*/ 5143500 h 5143500"/>
              <a:gd name="connsiteX0" fmla="*/ 0 w 5472242"/>
              <a:gd name="connsiteY0" fmla="*/ 5143500 h 5165803"/>
              <a:gd name="connsiteX1" fmla="*/ 2747195 w 5472242"/>
              <a:gd name="connsiteY1" fmla="*/ 0 h 5165803"/>
              <a:gd name="connsiteX2" fmla="*/ 5472242 w 5472242"/>
              <a:gd name="connsiteY2" fmla="*/ 7434 h 5165803"/>
              <a:gd name="connsiteX3" fmla="*/ 5468246 w 5472242"/>
              <a:gd name="connsiteY3" fmla="*/ 5165803 h 5165803"/>
              <a:gd name="connsiteX4" fmla="*/ 0 w 5472242"/>
              <a:gd name="connsiteY4" fmla="*/ 5143500 h 5165803"/>
              <a:gd name="connsiteX0" fmla="*/ 0 w 5472242"/>
              <a:gd name="connsiteY0" fmla="*/ 5143500 h 5143500"/>
              <a:gd name="connsiteX1" fmla="*/ 2747195 w 5472242"/>
              <a:gd name="connsiteY1" fmla="*/ 0 h 5143500"/>
              <a:gd name="connsiteX2" fmla="*/ 5472242 w 5472242"/>
              <a:gd name="connsiteY2" fmla="*/ 7434 h 5143500"/>
              <a:gd name="connsiteX3" fmla="*/ 3698919 w 5472242"/>
              <a:gd name="connsiteY3" fmla="*/ 4942779 h 5143500"/>
              <a:gd name="connsiteX4" fmla="*/ 0 w 5472242"/>
              <a:gd name="connsiteY4" fmla="*/ 5143500 h 5143500"/>
              <a:gd name="connsiteX0" fmla="*/ 0 w 5472242"/>
              <a:gd name="connsiteY0" fmla="*/ 5143500 h 5150935"/>
              <a:gd name="connsiteX1" fmla="*/ 2747195 w 5472242"/>
              <a:gd name="connsiteY1" fmla="*/ 0 h 5150935"/>
              <a:gd name="connsiteX2" fmla="*/ 5472242 w 5472242"/>
              <a:gd name="connsiteY2" fmla="*/ 7434 h 5150935"/>
              <a:gd name="connsiteX3" fmla="*/ 4301085 w 5472242"/>
              <a:gd name="connsiteY3" fmla="*/ 5150935 h 5150935"/>
              <a:gd name="connsiteX4" fmla="*/ 0 w 5472242"/>
              <a:gd name="connsiteY4" fmla="*/ 5143500 h 5150935"/>
              <a:gd name="connsiteX0" fmla="*/ 0 w 4728828"/>
              <a:gd name="connsiteY0" fmla="*/ 5143500 h 5150935"/>
              <a:gd name="connsiteX1" fmla="*/ 2747195 w 4728828"/>
              <a:gd name="connsiteY1" fmla="*/ 0 h 5150935"/>
              <a:gd name="connsiteX2" fmla="*/ 4728828 w 4728828"/>
              <a:gd name="connsiteY2" fmla="*/ 223024 h 5150935"/>
              <a:gd name="connsiteX3" fmla="*/ 4301085 w 4728828"/>
              <a:gd name="connsiteY3" fmla="*/ 5150935 h 5150935"/>
              <a:gd name="connsiteX4" fmla="*/ 0 w 4728828"/>
              <a:gd name="connsiteY4" fmla="*/ 5143500 h 5150935"/>
              <a:gd name="connsiteX0" fmla="*/ 0 w 4342253"/>
              <a:gd name="connsiteY0" fmla="*/ 5173237 h 5180672"/>
              <a:gd name="connsiteX1" fmla="*/ 2747195 w 4342253"/>
              <a:gd name="connsiteY1" fmla="*/ 29737 h 5180672"/>
              <a:gd name="connsiteX2" fmla="*/ 4342253 w 4342253"/>
              <a:gd name="connsiteY2" fmla="*/ 0 h 5180672"/>
              <a:gd name="connsiteX3" fmla="*/ 4301085 w 4342253"/>
              <a:gd name="connsiteY3" fmla="*/ 5180672 h 5180672"/>
              <a:gd name="connsiteX4" fmla="*/ 0 w 4342253"/>
              <a:gd name="connsiteY4" fmla="*/ 5173237 h 5180672"/>
              <a:gd name="connsiteX0" fmla="*/ 0 w 4342253"/>
              <a:gd name="connsiteY0" fmla="*/ 6618452 h 6625887"/>
              <a:gd name="connsiteX1" fmla="*/ 3531945 w 4342253"/>
              <a:gd name="connsiteY1" fmla="*/ 0 h 6625887"/>
              <a:gd name="connsiteX2" fmla="*/ 4342253 w 4342253"/>
              <a:gd name="connsiteY2" fmla="*/ 1445215 h 6625887"/>
              <a:gd name="connsiteX3" fmla="*/ 4301085 w 4342253"/>
              <a:gd name="connsiteY3" fmla="*/ 6625887 h 6625887"/>
              <a:gd name="connsiteX4" fmla="*/ 0 w 4342253"/>
              <a:gd name="connsiteY4" fmla="*/ 6618452 h 6625887"/>
              <a:gd name="connsiteX0" fmla="*/ 0 w 4301085"/>
              <a:gd name="connsiteY0" fmla="*/ 6618452 h 6625887"/>
              <a:gd name="connsiteX1" fmla="*/ 3531945 w 4301085"/>
              <a:gd name="connsiteY1" fmla="*/ 0 h 6625887"/>
              <a:gd name="connsiteX2" fmla="*/ 4228795 w 4301085"/>
              <a:gd name="connsiteY2" fmla="*/ 8082 h 6625887"/>
              <a:gd name="connsiteX3" fmla="*/ 4301085 w 4301085"/>
              <a:gd name="connsiteY3" fmla="*/ 6625887 h 6625887"/>
              <a:gd name="connsiteX4" fmla="*/ 0 w 4301085"/>
              <a:gd name="connsiteY4" fmla="*/ 6618452 h 6625887"/>
              <a:gd name="connsiteX0" fmla="*/ 0 w 4228795"/>
              <a:gd name="connsiteY0" fmla="*/ 6618452 h 6618452"/>
              <a:gd name="connsiteX1" fmla="*/ 3531945 w 4228795"/>
              <a:gd name="connsiteY1" fmla="*/ 0 h 6618452"/>
              <a:gd name="connsiteX2" fmla="*/ 4228795 w 4228795"/>
              <a:gd name="connsiteY2" fmla="*/ 8082 h 6618452"/>
              <a:gd name="connsiteX3" fmla="*/ 2707423 w 4228795"/>
              <a:gd name="connsiteY3" fmla="*/ 6022880 h 6618452"/>
              <a:gd name="connsiteX4" fmla="*/ 0 w 4228795"/>
              <a:gd name="connsiteY4" fmla="*/ 6618452 h 6618452"/>
              <a:gd name="connsiteX0" fmla="*/ 0 w 4228795"/>
              <a:gd name="connsiteY0" fmla="*/ 6618452 h 6625887"/>
              <a:gd name="connsiteX1" fmla="*/ 3531945 w 4228795"/>
              <a:gd name="connsiteY1" fmla="*/ 0 h 6625887"/>
              <a:gd name="connsiteX2" fmla="*/ 4228795 w 4228795"/>
              <a:gd name="connsiteY2" fmla="*/ 8082 h 6625887"/>
              <a:gd name="connsiteX3" fmla="*/ 2890479 w 4228795"/>
              <a:gd name="connsiteY3" fmla="*/ 6625887 h 6625887"/>
              <a:gd name="connsiteX4" fmla="*/ 0 w 4228795"/>
              <a:gd name="connsiteY4" fmla="*/ 6618452 h 6625887"/>
              <a:gd name="connsiteX0" fmla="*/ 0 w 3531945"/>
              <a:gd name="connsiteY0" fmla="*/ 6618452 h 6625887"/>
              <a:gd name="connsiteX1" fmla="*/ 3531945 w 3531945"/>
              <a:gd name="connsiteY1" fmla="*/ 0 h 6625887"/>
              <a:gd name="connsiteX2" fmla="*/ 2732044 w 3531945"/>
              <a:gd name="connsiteY2" fmla="*/ 2075536 h 6625887"/>
              <a:gd name="connsiteX3" fmla="*/ 2890479 w 3531945"/>
              <a:gd name="connsiteY3" fmla="*/ 6625887 h 6625887"/>
              <a:gd name="connsiteX4" fmla="*/ 0 w 3531945"/>
              <a:gd name="connsiteY4" fmla="*/ 6618452 h 6625887"/>
              <a:gd name="connsiteX0" fmla="*/ 0 w 3531945"/>
              <a:gd name="connsiteY0" fmla="*/ 6618452 h 6625887"/>
              <a:gd name="connsiteX1" fmla="*/ 3531945 w 3531945"/>
              <a:gd name="connsiteY1" fmla="*/ 0 h 6625887"/>
              <a:gd name="connsiteX2" fmla="*/ 2893564 w 3531945"/>
              <a:gd name="connsiteY2" fmla="*/ 2010928 h 6625887"/>
              <a:gd name="connsiteX3" fmla="*/ 2890479 w 3531945"/>
              <a:gd name="connsiteY3" fmla="*/ 6625887 h 6625887"/>
              <a:gd name="connsiteX4" fmla="*/ 0 w 3531945"/>
              <a:gd name="connsiteY4" fmla="*/ 6618452 h 6625887"/>
              <a:gd name="connsiteX0" fmla="*/ 0 w 2893564"/>
              <a:gd name="connsiteY0" fmla="*/ 5369364 h 5376799"/>
              <a:gd name="connsiteX1" fmla="*/ 2864330 w 2893564"/>
              <a:gd name="connsiteY1" fmla="*/ 0 h 5376799"/>
              <a:gd name="connsiteX2" fmla="*/ 2893564 w 2893564"/>
              <a:gd name="connsiteY2" fmla="*/ 761840 h 5376799"/>
              <a:gd name="connsiteX3" fmla="*/ 2890479 w 2893564"/>
              <a:gd name="connsiteY3" fmla="*/ 5376799 h 5376799"/>
              <a:gd name="connsiteX4" fmla="*/ 0 w 2893564"/>
              <a:gd name="connsiteY4" fmla="*/ 5369364 h 5376799"/>
              <a:gd name="connsiteX0" fmla="*/ 0 w 2896634"/>
              <a:gd name="connsiteY0" fmla="*/ 5423205 h 5430640"/>
              <a:gd name="connsiteX1" fmla="*/ 2896634 w 2896634"/>
              <a:gd name="connsiteY1" fmla="*/ 0 h 5430640"/>
              <a:gd name="connsiteX2" fmla="*/ 2893564 w 2896634"/>
              <a:gd name="connsiteY2" fmla="*/ 815681 h 5430640"/>
              <a:gd name="connsiteX3" fmla="*/ 2890479 w 2896634"/>
              <a:gd name="connsiteY3" fmla="*/ 5430640 h 5430640"/>
              <a:gd name="connsiteX4" fmla="*/ 0 w 2896634"/>
              <a:gd name="connsiteY4" fmla="*/ 5423205 h 54306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6634" h="5430640">
                <a:moveTo>
                  <a:pt x="0" y="5423205"/>
                </a:moveTo>
                <a:lnTo>
                  <a:pt x="2896634" y="0"/>
                </a:lnTo>
                <a:cubicBezTo>
                  <a:pt x="2895611" y="271894"/>
                  <a:pt x="2894587" y="543787"/>
                  <a:pt x="2893564" y="815681"/>
                </a:cubicBezTo>
                <a:cubicBezTo>
                  <a:pt x="2892536" y="2354001"/>
                  <a:pt x="2891507" y="3892320"/>
                  <a:pt x="2890479" y="5430640"/>
                </a:cubicBezTo>
                <a:lnTo>
                  <a:pt x="0" y="5423205"/>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6" name="Parallelogram 53">
            <a:extLst>
              <a:ext uri="{FF2B5EF4-FFF2-40B4-BE49-F238E27FC236}">
                <a16:creationId xmlns:a16="http://schemas.microsoft.com/office/drawing/2014/main" id="{77B5575C-4715-D644-A469-D39C9A84C288}"/>
              </a:ext>
            </a:extLst>
          </p:cNvPr>
          <p:cNvSpPr/>
          <p:nvPr userDrawn="1"/>
        </p:nvSpPr>
        <p:spPr>
          <a:xfrm>
            <a:off x="7599063" y="-59498"/>
            <a:ext cx="4635267" cy="6970361"/>
          </a:xfrm>
          <a:custGeom>
            <a:avLst/>
            <a:gdLst>
              <a:gd name="connsiteX0" fmla="*/ 0 w 7211832"/>
              <a:gd name="connsiteY0" fmla="*/ 5143500 h 5143500"/>
              <a:gd name="connsiteX1" fmla="*/ 2747195 w 7211832"/>
              <a:gd name="connsiteY1" fmla="*/ 0 h 5143500"/>
              <a:gd name="connsiteX2" fmla="*/ 7211832 w 7211832"/>
              <a:gd name="connsiteY2" fmla="*/ 0 h 5143500"/>
              <a:gd name="connsiteX3" fmla="*/ 4464637 w 7211832"/>
              <a:gd name="connsiteY3" fmla="*/ 5143500 h 5143500"/>
              <a:gd name="connsiteX4" fmla="*/ 0 w 7211832"/>
              <a:gd name="connsiteY4" fmla="*/ 5143500 h 5143500"/>
              <a:gd name="connsiteX0" fmla="*/ 0 w 5249218"/>
              <a:gd name="connsiteY0" fmla="*/ 5143500 h 5143500"/>
              <a:gd name="connsiteX1" fmla="*/ 2747195 w 5249218"/>
              <a:gd name="connsiteY1" fmla="*/ 0 h 5143500"/>
              <a:gd name="connsiteX2" fmla="*/ 5249218 w 5249218"/>
              <a:gd name="connsiteY2" fmla="*/ 0 h 5143500"/>
              <a:gd name="connsiteX3" fmla="*/ 4464637 w 5249218"/>
              <a:gd name="connsiteY3" fmla="*/ 5143500 h 5143500"/>
              <a:gd name="connsiteX4" fmla="*/ 0 w 5249218"/>
              <a:gd name="connsiteY4" fmla="*/ 5143500 h 5143500"/>
              <a:gd name="connsiteX0" fmla="*/ 0 w 5472242"/>
              <a:gd name="connsiteY0" fmla="*/ 5143500 h 5143500"/>
              <a:gd name="connsiteX1" fmla="*/ 2747195 w 5472242"/>
              <a:gd name="connsiteY1" fmla="*/ 0 h 5143500"/>
              <a:gd name="connsiteX2" fmla="*/ 5472242 w 5472242"/>
              <a:gd name="connsiteY2" fmla="*/ 7434 h 5143500"/>
              <a:gd name="connsiteX3" fmla="*/ 4464637 w 5472242"/>
              <a:gd name="connsiteY3" fmla="*/ 5143500 h 5143500"/>
              <a:gd name="connsiteX4" fmla="*/ 0 w 5472242"/>
              <a:gd name="connsiteY4" fmla="*/ 5143500 h 5143500"/>
              <a:gd name="connsiteX0" fmla="*/ 0 w 5472242"/>
              <a:gd name="connsiteY0" fmla="*/ 5143500 h 5165803"/>
              <a:gd name="connsiteX1" fmla="*/ 2747195 w 5472242"/>
              <a:gd name="connsiteY1" fmla="*/ 0 h 5165803"/>
              <a:gd name="connsiteX2" fmla="*/ 5472242 w 5472242"/>
              <a:gd name="connsiteY2" fmla="*/ 7434 h 5165803"/>
              <a:gd name="connsiteX3" fmla="*/ 5468246 w 5472242"/>
              <a:gd name="connsiteY3" fmla="*/ 5165803 h 5165803"/>
              <a:gd name="connsiteX4" fmla="*/ 0 w 5472242"/>
              <a:gd name="connsiteY4" fmla="*/ 5143500 h 5165803"/>
              <a:gd name="connsiteX0" fmla="*/ 0 w 5472242"/>
              <a:gd name="connsiteY0" fmla="*/ 5143500 h 5143500"/>
              <a:gd name="connsiteX1" fmla="*/ 2747195 w 5472242"/>
              <a:gd name="connsiteY1" fmla="*/ 0 h 5143500"/>
              <a:gd name="connsiteX2" fmla="*/ 5472242 w 5472242"/>
              <a:gd name="connsiteY2" fmla="*/ 7434 h 5143500"/>
              <a:gd name="connsiteX3" fmla="*/ 3698919 w 5472242"/>
              <a:gd name="connsiteY3" fmla="*/ 4942779 h 5143500"/>
              <a:gd name="connsiteX4" fmla="*/ 0 w 5472242"/>
              <a:gd name="connsiteY4" fmla="*/ 5143500 h 5143500"/>
              <a:gd name="connsiteX0" fmla="*/ 0 w 5472242"/>
              <a:gd name="connsiteY0" fmla="*/ 5143500 h 5150935"/>
              <a:gd name="connsiteX1" fmla="*/ 2747195 w 5472242"/>
              <a:gd name="connsiteY1" fmla="*/ 0 h 5150935"/>
              <a:gd name="connsiteX2" fmla="*/ 5472242 w 5472242"/>
              <a:gd name="connsiteY2" fmla="*/ 7434 h 5150935"/>
              <a:gd name="connsiteX3" fmla="*/ 4301085 w 5472242"/>
              <a:gd name="connsiteY3" fmla="*/ 5150935 h 5150935"/>
              <a:gd name="connsiteX4" fmla="*/ 0 w 5472242"/>
              <a:gd name="connsiteY4" fmla="*/ 5143500 h 5150935"/>
              <a:gd name="connsiteX0" fmla="*/ 0 w 4728828"/>
              <a:gd name="connsiteY0" fmla="*/ 5143500 h 5150935"/>
              <a:gd name="connsiteX1" fmla="*/ 2747195 w 4728828"/>
              <a:gd name="connsiteY1" fmla="*/ 0 h 5150935"/>
              <a:gd name="connsiteX2" fmla="*/ 4728828 w 4728828"/>
              <a:gd name="connsiteY2" fmla="*/ 223024 h 5150935"/>
              <a:gd name="connsiteX3" fmla="*/ 4301085 w 4728828"/>
              <a:gd name="connsiteY3" fmla="*/ 5150935 h 5150935"/>
              <a:gd name="connsiteX4" fmla="*/ 0 w 4728828"/>
              <a:gd name="connsiteY4" fmla="*/ 5143500 h 5150935"/>
              <a:gd name="connsiteX0" fmla="*/ 0 w 4342253"/>
              <a:gd name="connsiteY0" fmla="*/ 5173237 h 5180672"/>
              <a:gd name="connsiteX1" fmla="*/ 2747195 w 4342253"/>
              <a:gd name="connsiteY1" fmla="*/ 29737 h 5180672"/>
              <a:gd name="connsiteX2" fmla="*/ 4342253 w 4342253"/>
              <a:gd name="connsiteY2" fmla="*/ 0 h 5180672"/>
              <a:gd name="connsiteX3" fmla="*/ 4301085 w 4342253"/>
              <a:gd name="connsiteY3" fmla="*/ 5180672 h 5180672"/>
              <a:gd name="connsiteX4" fmla="*/ 0 w 4342253"/>
              <a:gd name="connsiteY4" fmla="*/ 5173237 h 5180672"/>
              <a:gd name="connsiteX0" fmla="*/ 0 w 4370700"/>
              <a:gd name="connsiteY0" fmla="*/ 5143500 h 5150935"/>
              <a:gd name="connsiteX1" fmla="*/ 2747195 w 4370700"/>
              <a:gd name="connsiteY1" fmla="*/ 0 h 5150935"/>
              <a:gd name="connsiteX2" fmla="*/ 4370700 w 4370700"/>
              <a:gd name="connsiteY2" fmla="*/ 190735 h 5150935"/>
              <a:gd name="connsiteX3" fmla="*/ 4301085 w 4370700"/>
              <a:gd name="connsiteY3" fmla="*/ 5150935 h 5150935"/>
              <a:gd name="connsiteX4" fmla="*/ 0 w 4370700"/>
              <a:gd name="connsiteY4" fmla="*/ 5143500 h 5150935"/>
              <a:gd name="connsiteX0" fmla="*/ 0 w 4370700"/>
              <a:gd name="connsiteY0" fmla="*/ 4965700 h 4973135"/>
              <a:gd name="connsiteX1" fmla="*/ 2647627 w 4370700"/>
              <a:gd name="connsiteY1" fmla="*/ 0 h 4973135"/>
              <a:gd name="connsiteX2" fmla="*/ 4370700 w 4370700"/>
              <a:gd name="connsiteY2" fmla="*/ 12935 h 4973135"/>
              <a:gd name="connsiteX3" fmla="*/ 4301085 w 4370700"/>
              <a:gd name="connsiteY3" fmla="*/ 4973135 h 4973135"/>
              <a:gd name="connsiteX4" fmla="*/ 0 w 4370700"/>
              <a:gd name="connsiteY4" fmla="*/ 4965700 h 4973135"/>
              <a:gd name="connsiteX0" fmla="*/ 0 w 4301085"/>
              <a:gd name="connsiteY0" fmla="*/ 4965700 h 4973135"/>
              <a:gd name="connsiteX1" fmla="*/ 2647627 w 4301085"/>
              <a:gd name="connsiteY1" fmla="*/ 0 h 4973135"/>
              <a:gd name="connsiteX2" fmla="*/ 3758106 w 4301085"/>
              <a:gd name="connsiteY2" fmla="*/ 343414 h 4973135"/>
              <a:gd name="connsiteX3" fmla="*/ 4301085 w 4301085"/>
              <a:gd name="connsiteY3" fmla="*/ 4973135 h 4973135"/>
              <a:gd name="connsiteX4" fmla="*/ 0 w 4301085"/>
              <a:gd name="connsiteY4" fmla="*/ 4965700 h 4973135"/>
              <a:gd name="connsiteX0" fmla="*/ 0 w 3758106"/>
              <a:gd name="connsiteY0" fmla="*/ 4965700 h 4965700"/>
              <a:gd name="connsiteX1" fmla="*/ 2647627 w 3758106"/>
              <a:gd name="connsiteY1" fmla="*/ 0 h 4965700"/>
              <a:gd name="connsiteX2" fmla="*/ 3758106 w 3758106"/>
              <a:gd name="connsiteY2" fmla="*/ 343414 h 4965700"/>
              <a:gd name="connsiteX3" fmla="*/ 3341893 w 3758106"/>
              <a:gd name="connsiteY3" fmla="*/ 4868350 h 4965700"/>
              <a:gd name="connsiteX4" fmla="*/ 0 w 3758106"/>
              <a:gd name="connsiteY4" fmla="*/ 4965700 h 4965700"/>
              <a:gd name="connsiteX0" fmla="*/ 0 w 3758106"/>
              <a:gd name="connsiteY0" fmla="*/ 4965700 h 4965700"/>
              <a:gd name="connsiteX1" fmla="*/ 2647627 w 3758106"/>
              <a:gd name="connsiteY1" fmla="*/ 0 h 4965700"/>
              <a:gd name="connsiteX2" fmla="*/ 3758106 w 3758106"/>
              <a:gd name="connsiteY2" fmla="*/ 343414 h 4965700"/>
              <a:gd name="connsiteX3" fmla="*/ 2995294 w 3758106"/>
              <a:gd name="connsiteY3" fmla="*/ 4892532 h 4965700"/>
              <a:gd name="connsiteX4" fmla="*/ 0 w 3758106"/>
              <a:gd name="connsiteY4" fmla="*/ 4965700 h 4965700"/>
              <a:gd name="connsiteX0" fmla="*/ 0 w 3758106"/>
              <a:gd name="connsiteY0" fmla="*/ 4965700 h 4965700"/>
              <a:gd name="connsiteX1" fmla="*/ 2647627 w 3758106"/>
              <a:gd name="connsiteY1" fmla="*/ 0 h 4965700"/>
              <a:gd name="connsiteX2" fmla="*/ 3758106 w 3758106"/>
              <a:gd name="connsiteY2" fmla="*/ 343414 h 4965700"/>
              <a:gd name="connsiteX3" fmla="*/ 3019475 w 3758106"/>
              <a:gd name="connsiteY3" fmla="*/ 4715202 h 4965700"/>
              <a:gd name="connsiteX4" fmla="*/ 0 w 3758106"/>
              <a:gd name="connsiteY4" fmla="*/ 4965700 h 4965700"/>
              <a:gd name="connsiteX0" fmla="*/ 0 w 3019475"/>
              <a:gd name="connsiteY0" fmla="*/ 4965700 h 4965700"/>
              <a:gd name="connsiteX1" fmla="*/ 2647627 w 3019475"/>
              <a:gd name="connsiteY1" fmla="*/ 0 h 4965700"/>
              <a:gd name="connsiteX2" fmla="*/ 2839216 w 3019475"/>
              <a:gd name="connsiteY2" fmla="*/ 351475 h 4965700"/>
              <a:gd name="connsiteX3" fmla="*/ 3019475 w 3019475"/>
              <a:gd name="connsiteY3" fmla="*/ 4715202 h 4965700"/>
              <a:gd name="connsiteX4" fmla="*/ 0 w 3019475"/>
              <a:gd name="connsiteY4" fmla="*/ 4965700 h 4965700"/>
              <a:gd name="connsiteX0" fmla="*/ 0 w 3306722"/>
              <a:gd name="connsiteY0" fmla="*/ 4976945 h 4976945"/>
              <a:gd name="connsiteX1" fmla="*/ 2647627 w 3306722"/>
              <a:gd name="connsiteY1" fmla="*/ 11245 h 4976945"/>
              <a:gd name="connsiteX2" fmla="*/ 3306722 w 3306722"/>
              <a:gd name="connsiteY2" fmla="*/ 0 h 4976945"/>
              <a:gd name="connsiteX3" fmla="*/ 3019475 w 3306722"/>
              <a:gd name="connsiteY3" fmla="*/ 4726447 h 4976945"/>
              <a:gd name="connsiteX4" fmla="*/ 0 w 3306722"/>
              <a:gd name="connsiteY4" fmla="*/ 4976945 h 4976945"/>
              <a:gd name="connsiteX0" fmla="*/ 0 w 3309651"/>
              <a:gd name="connsiteY0" fmla="*/ 4976945 h 4976945"/>
              <a:gd name="connsiteX1" fmla="*/ 2647627 w 3309651"/>
              <a:gd name="connsiteY1" fmla="*/ 11245 h 4976945"/>
              <a:gd name="connsiteX2" fmla="*/ 3306722 w 3309651"/>
              <a:gd name="connsiteY2" fmla="*/ 0 h 4976945"/>
              <a:gd name="connsiteX3" fmla="*/ 3309651 w 3309651"/>
              <a:gd name="connsiteY3" fmla="*/ 4968261 h 4976945"/>
              <a:gd name="connsiteX4" fmla="*/ 0 w 3309651"/>
              <a:gd name="connsiteY4" fmla="*/ 4976945 h 49769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9651" h="4976945">
                <a:moveTo>
                  <a:pt x="0" y="4976945"/>
                </a:moveTo>
                <a:lnTo>
                  <a:pt x="2647627" y="11245"/>
                </a:lnTo>
                <a:lnTo>
                  <a:pt x="3306722" y="0"/>
                </a:lnTo>
                <a:cubicBezTo>
                  <a:pt x="3307698" y="1656087"/>
                  <a:pt x="3308675" y="3312174"/>
                  <a:pt x="3309651" y="4968261"/>
                </a:cubicBezTo>
                <a:lnTo>
                  <a:pt x="0" y="4976945"/>
                </a:lnTo>
                <a:close/>
              </a:path>
            </a:pathLst>
          </a:custGeom>
          <a:solidFill>
            <a:schemeClr val="accent3">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4" name="Picture 3">
            <a:extLst>
              <a:ext uri="{FF2B5EF4-FFF2-40B4-BE49-F238E27FC236}">
                <a16:creationId xmlns:a16="http://schemas.microsoft.com/office/drawing/2014/main" id="{B1310108-2282-412A-8070-EA1D9ED7374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8858" t="35400" r="8863" b="35672"/>
          <a:stretch/>
        </p:blipFill>
        <p:spPr>
          <a:xfrm>
            <a:off x="668108" y="475576"/>
            <a:ext cx="3482360" cy="1224325"/>
          </a:xfrm>
          <a:prstGeom prst="rect">
            <a:avLst/>
          </a:prstGeom>
        </p:spPr>
      </p:pic>
      <p:sp>
        <p:nvSpPr>
          <p:cNvPr id="10" name="Rectangle 9">
            <a:extLst>
              <a:ext uri="{FF2B5EF4-FFF2-40B4-BE49-F238E27FC236}">
                <a16:creationId xmlns:a16="http://schemas.microsoft.com/office/drawing/2014/main" id="{242937A2-246C-437D-BD64-FAADC150E705}"/>
              </a:ext>
            </a:extLst>
          </p:cNvPr>
          <p:cNvSpPr/>
          <p:nvPr userDrawn="1"/>
        </p:nvSpPr>
        <p:spPr>
          <a:xfrm>
            <a:off x="8708" y="6339837"/>
            <a:ext cx="12226832" cy="5878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400"/>
          </a:p>
        </p:txBody>
      </p:sp>
      <p:sp>
        <p:nvSpPr>
          <p:cNvPr id="11" name="TextBox 10">
            <a:extLst>
              <a:ext uri="{FF2B5EF4-FFF2-40B4-BE49-F238E27FC236}">
                <a16:creationId xmlns:a16="http://schemas.microsoft.com/office/drawing/2014/main" id="{4C774E55-93D3-4D0C-B839-F83522AF2C29}"/>
              </a:ext>
            </a:extLst>
          </p:cNvPr>
          <p:cNvSpPr txBox="1"/>
          <p:nvPr userDrawn="1"/>
        </p:nvSpPr>
        <p:spPr>
          <a:xfrm>
            <a:off x="7672251" y="6387528"/>
            <a:ext cx="6261464" cy="461665"/>
          </a:xfrm>
          <a:prstGeom prst="rect">
            <a:avLst/>
          </a:prstGeom>
          <a:noFill/>
        </p:spPr>
        <p:txBody>
          <a:bodyPr wrap="square" rtlCol="0">
            <a:spAutoFit/>
          </a:bodyPr>
          <a:lstStyle/>
          <a:p>
            <a:r>
              <a:rPr lang="en-CA" sz="2400" i="1" dirty="0">
                <a:solidFill>
                  <a:schemeClr val="tx1">
                    <a:lumMod val="50000"/>
                    <a:lumOff val="50000"/>
                  </a:schemeClr>
                </a:solidFill>
              </a:rPr>
              <a:t>Presenting Sponsor</a:t>
            </a:r>
          </a:p>
        </p:txBody>
      </p:sp>
    </p:spTree>
    <p:extLst>
      <p:ext uri="{BB962C8B-B14F-4D97-AF65-F5344CB8AC3E}">
        <p14:creationId xmlns:p14="http://schemas.microsoft.com/office/powerpoint/2010/main" val="21030050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3_Questions Dar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Parallelogram 1">
            <a:extLst>
              <a:ext uri="{FF2B5EF4-FFF2-40B4-BE49-F238E27FC236}">
                <a16:creationId xmlns:a16="http://schemas.microsoft.com/office/drawing/2014/main" id="{554C47E5-A875-4A65-9B27-BDEA73321620}"/>
              </a:ext>
            </a:extLst>
          </p:cNvPr>
          <p:cNvSpPr/>
          <p:nvPr userDrawn="1"/>
        </p:nvSpPr>
        <p:spPr>
          <a:xfrm rot="5400000" flipH="1">
            <a:off x="5239698" y="-126649"/>
            <a:ext cx="1758209" cy="12243176"/>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154349 w 1416106"/>
              <a:gd name="connsiteY0" fmla="*/ 8989111 h 9167860"/>
              <a:gd name="connsiteX1" fmla="*/ 0 w 1416106"/>
              <a:gd name="connsiteY1" fmla="*/ 0 h 9167860"/>
              <a:gd name="connsiteX2" fmla="*/ 1416106 w 1416106"/>
              <a:gd name="connsiteY2" fmla="*/ 23858 h 9167860"/>
              <a:gd name="connsiteX3" fmla="*/ 337122 w 1416106"/>
              <a:gd name="connsiteY3" fmla="*/ 9167860 h 9167860"/>
              <a:gd name="connsiteX4" fmla="*/ 154349 w 1416106"/>
              <a:gd name="connsiteY4" fmla="*/ 8989111 h 9167860"/>
              <a:gd name="connsiteX0" fmla="*/ 103697 w 1416106"/>
              <a:gd name="connsiteY0" fmla="*/ 9170012 h 9170012"/>
              <a:gd name="connsiteX1" fmla="*/ 0 w 1416106"/>
              <a:gd name="connsiteY1" fmla="*/ 0 h 9170012"/>
              <a:gd name="connsiteX2" fmla="*/ 1416106 w 1416106"/>
              <a:gd name="connsiteY2" fmla="*/ 23858 h 9170012"/>
              <a:gd name="connsiteX3" fmla="*/ 337122 w 1416106"/>
              <a:gd name="connsiteY3" fmla="*/ 9167860 h 9170012"/>
              <a:gd name="connsiteX4" fmla="*/ 103697 w 1416106"/>
              <a:gd name="connsiteY4" fmla="*/ 9170012 h 9170012"/>
              <a:gd name="connsiteX0" fmla="*/ 0 w 1312409"/>
              <a:gd name="connsiteY0" fmla="*/ 9170014 h 9170014"/>
              <a:gd name="connsiteX1" fmla="*/ 55493 w 1312409"/>
              <a:gd name="connsiteY1" fmla="*/ 0 h 9170014"/>
              <a:gd name="connsiteX2" fmla="*/ 1312409 w 1312409"/>
              <a:gd name="connsiteY2" fmla="*/ 23860 h 9170014"/>
              <a:gd name="connsiteX3" fmla="*/ 233425 w 1312409"/>
              <a:gd name="connsiteY3" fmla="*/ 9167862 h 9170014"/>
              <a:gd name="connsiteX4" fmla="*/ 0 w 1312409"/>
              <a:gd name="connsiteY4" fmla="*/ 9170014 h 9170014"/>
              <a:gd name="connsiteX0" fmla="*/ 0 w 1312409"/>
              <a:gd name="connsiteY0" fmla="*/ 9162778 h 9162778"/>
              <a:gd name="connsiteX1" fmla="*/ 12078 w 1312409"/>
              <a:gd name="connsiteY1" fmla="*/ 0 h 9162778"/>
              <a:gd name="connsiteX2" fmla="*/ 1312409 w 1312409"/>
              <a:gd name="connsiteY2" fmla="*/ 16624 h 9162778"/>
              <a:gd name="connsiteX3" fmla="*/ 233425 w 1312409"/>
              <a:gd name="connsiteY3" fmla="*/ 9160626 h 9162778"/>
              <a:gd name="connsiteX4" fmla="*/ 0 w 1312409"/>
              <a:gd name="connsiteY4" fmla="*/ 9162778 h 9162778"/>
              <a:gd name="connsiteX0" fmla="*/ 2394 w 1314803"/>
              <a:gd name="connsiteY0" fmla="*/ 9155544 h 9155544"/>
              <a:gd name="connsiteX1" fmla="*/ 0 w 1314803"/>
              <a:gd name="connsiteY1" fmla="*/ 0 h 9155544"/>
              <a:gd name="connsiteX2" fmla="*/ 1314803 w 1314803"/>
              <a:gd name="connsiteY2" fmla="*/ 9390 h 9155544"/>
              <a:gd name="connsiteX3" fmla="*/ 235819 w 1314803"/>
              <a:gd name="connsiteY3" fmla="*/ 9153392 h 9155544"/>
              <a:gd name="connsiteX4" fmla="*/ 2394 w 1314803"/>
              <a:gd name="connsiteY4" fmla="*/ 9155544 h 9155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4803" h="9155544">
                <a:moveTo>
                  <a:pt x="2394" y="9155544"/>
                </a:moveTo>
                <a:lnTo>
                  <a:pt x="0" y="0"/>
                </a:lnTo>
                <a:lnTo>
                  <a:pt x="1314803" y="9390"/>
                </a:lnTo>
                <a:lnTo>
                  <a:pt x="235819" y="9153392"/>
                </a:lnTo>
                <a:lnTo>
                  <a:pt x="2394" y="9155544"/>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8" name="Picture 7">
            <a:extLst>
              <a:ext uri="{FF2B5EF4-FFF2-40B4-BE49-F238E27FC236}">
                <a16:creationId xmlns:a16="http://schemas.microsoft.com/office/drawing/2014/main" id="{F5A84B34-3F96-4B87-960D-71665890332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395166" y="-815658"/>
            <a:ext cx="7452905" cy="7452905"/>
          </a:xfrm>
          <a:prstGeom prst="rect">
            <a:avLst/>
          </a:prstGeom>
        </p:spPr>
      </p:pic>
      <p:sp>
        <p:nvSpPr>
          <p:cNvPr id="4" name="Rectangle 3">
            <a:extLst>
              <a:ext uri="{FF2B5EF4-FFF2-40B4-BE49-F238E27FC236}">
                <a16:creationId xmlns:a16="http://schemas.microsoft.com/office/drawing/2014/main" id="{FABCE397-993C-4E25-BAF8-1D0B6E5C7597}"/>
              </a:ext>
            </a:extLst>
          </p:cNvPr>
          <p:cNvSpPr/>
          <p:nvPr userDrawn="1"/>
        </p:nvSpPr>
        <p:spPr>
          <a:xfrm>
            <a:off x="3735421" y="6296603"/>
            <a:ext cx="8500119" cy="5878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400"/>
          </a:p>
        </p:txBody>
      </p:sp>
      <p:sp>
        <p:nvSpPr>
          <p:cNvPr id="5" name="TextBox 4">
            <a:extLst>
              <a:ext uri="{FF2B5EF4-FFF2-40B4-BE49-F238E27FC236}">
                <a16:creationId xmlns:a16="http://schemas.microsoft.com/office/drawing/2014/main" id="{6EC17FD1-15DB-4C31-A374-1A232E748480}"/>
              </a:ext>
            </a:extLst>
          </p:cNvPr>
          <p:cNvSpPr txBox="1"/>
          <p:nvPr userDrawn="1"/>
        </p:nvSpPr>
        <p:spPr>
          <a:xfrm>
            <a:off x="7672251" y="6387528"/>
            <a:ext cx="6261464" cy="461665"/>
          </a:xfrm>
          <a:prstGeom prst="rect">
            <a:avLst/>
          </a:prstGeom>
          <a:noFill/>
        </p:spPr>
        <p:txBody>
          <a:bodyPr wrap="square" rtlCol="0">
            <a:spAutoFit/>
          </a:bodyPr>
          <a:lstStyle/>
          <a:p>
            <a:r>
              <a:rPr lang="en-CA" sz="2400" i="1" dirty="0">
                <a:solidFill>
                  <a:schemeClr val="tx1">
                    <a:lumMod val="50000"/>
                    <a:lumOff val="50000"/>
                  </a:schemeClr>
                </a:solidFill>
              </a:rPr>
              <a:t>Presenting Sponsor</a:t>
            </a:r>
          </a:p>
        </p:txBody>
      </p:sp>
    </p:spTree>
    <p:extLst>
      <p:ext uri="{BB962C8B-B14F-4D97-AF65-F5344CB8AC3E}">
        <p14:creationId xmlns:p14="http://schemas.microsoft.com/office/powerpoint/2010/main" val="375308541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_Explore PASS">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5909C2A-B83E-4E9F-8ABC-883AC277681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336037" y="3178654"/>
            <a:ext cx="5383993" cy="2691997"/>
          </a:xfrm>
          <a:prstGeom prst="rect">
            <a:avLst/>
          </a:prstGeom>
        </p:spPr>
      </p:pic>
      <p:sp>
        <p:nvSpPr>
          <p:cNvPr id="55" name="Parallelogram 53">
            <a:extLst>
              <a:ext uri="{FF2B5EF4-FFF2-40B4-BE49-F238E27FC236}">
                <a16:creationId xmlns:a16="http://schemas.microsoft.com/office/drawing/2014/main" id="{F81D10A2-6548-A247-B1CE-91A23F5CA139}"/>
              </a:ext>
            </a:extLst>
          </p:cNvPr>
          <p:cNvSpPr/>
          <p:nvPr userDrawn="1"/>
        </p:nvSpPr>
        <p:spPr>
          <a:xfrm rot="10800000" flipV="1">
            <a:off x="-102353" y="-38209"/>
            <a:ext cx="4509149" cy="6946413"/>
          </a:xfrm>
          <a:custGeom>
            <a:avLst/>
            <a:gdLst>
              <a:gd name="connsiteX0" fmla="*/ 0 w 7211832"/>
              <a:gd name="connsiteY0" fmla="*/ 5143500 h 5143500"/>
              <a:gd name="connsiteX1" fmla="*/ 2747195 w 7211832"/>
              <a:gd name="connsiteY1" fmla="*/ 0 h 5143500"/>
              <a:gd name="connsiteX2" fmla="*/ 7211832 w 7211832"/>
              <a:gd name="connsiteY2" fmla="*/ 0 h 5143500"/>
              <a:gd name="connsiteX3" fmla="*/ 4464637 w 7211832"/>
              <a:gd name="connsiteY3" fmla="*/ 5143500 h 5143500"/>
              <a:gd name="connsiteX4" fmla="*/ 0 w 7211832"/>
              <a:gd name="connsiteY4" fmla="*/ 5143500 h 5143500"/>
              <a:gd name="connsiteX0" fmla="*/ 0 w 5249218"/>
              <a:gd name="connsiteY0" fmla="*/ 5143500 h 5143500"/>
              <a:gd name="connsiteX1" fmla="*/ 2747195 w 5249218"/>
              <a:gd name="connsiteY1" fmla="*/ 0 h 5143500"/>
              <a:gd name="connsiteX2" fmla="*/ 5249218 w 5249218"/>
              <a:gd name="connsiteY2" fmla="*/ 0 h 5143500"/>
              <a:gd name="connsiteX3" fmla="*/ 4464637 w 5249218"/>
              <a:gd name="connsiteY3" fmla="*/ 5143500 h 5143500"/>
              <a:gd name="connsiteX4" fmla="*/ 0 w 5249218"/>
              <a:gd name="connsiteY4" fmla="*/ 5143500 h 5143500"/>
              <a:gd name="connsiteX0" fmla="*/ 0 w 5472242"/>
              <a:gd name="connsiteY0" fmla="*/ 5143500 h 5143500"/>
              <a:gd name="connsiteX1" fmla="*/ 2747195 w 5472242"/>
              <a:gd name="connsiteY1" fmla="*/ 0 h 5143500"/>
              <a:gd name="connsiteX2" fmla="*/ 5472242 w 5472242"/>
              <a:gd name="connsiteY2" fmla="*/ 7434 h 5143500"/>
              <a:gd name="connsiteX3" fmla="*/ 4464637 w 5472242"/>
              <a:gd name="connsiteY3" fmla="*/ 5143500 h 5143500"/>
              <a:gd name="connsiteX4" fmla="*/ 0 w 5472242"/>
              <a:gd name="connsiteY4" fmla="*/ 5143500 h 5143500"/>
              <a:gd name="connsiteX0" fmla="*/ 0 w 5472242"/>
              <a:gd name="connsiteY0" fmla="*/ 5143500 h 5165803"/>
              <a:gd name="connsiteX1" fmla="*/ 2747195 w 5472242"/>
              <a:gd name="connsiteY1" fmla="*/ 0 h 5165803"/>
              <a:gd name="connsiteX2" fmla="*/ 5472242 w 5472242"/>
              <a:gd name="connsiteY2" fmla="*/ 7434 h 5165803"/>
              <a:gd name="connsiteX3" fmla="*/ 5468246 w 5472242"/>
              <a:gd name="connsiteY3" fmla="*/ 5165803 h 5165803"/>
              <a:gd name="connsiteX4" fmla="*/ 0 w 5472242"/>
              <a:gd name="connsiteY4" fmla="*/ 5143500 h 5165803"/>
              <a:gd name="connsiteX0" fmla="*/ 0 w 5472242"/>
              <a:gd name="connsiteY0" fmla="*/ 5143500 h 5143500"/>
              <a:gd name="connsiteX1" fmla="*/ 2747195 w 5472242"/>
              <a:gd name="connsiteY1" fmla="*/ 0 h 5143500"/>
              <a:gd name="connsiteX2" fmla="*/ 5472242 w 5472242"/>
              <a:gd name="connsiteY2" fmla="*/ 7434 h 5143500"/>
              <a:gd name="connsiteX3" fmla="*/ 3698919 w 5472242"/>
              <a:gd name="connsiteY3" fmla="*/ 4942779 h 5143500"/>
              <a:gd name="connsiteX4" fmla="*/ 0 w 5472242"/>
              <a:gd name="connsiteY4" fmla="*/ 5143500 h 5143500"/>
              <a:gd name="connsiteX0" fmla="*/ 0 w 5472242"/>
              <a:gd name="connsiteY0" fmla="*/ 5143500 h 5150935"/>
              <a:gd name="connsiteX1" fmla="*/ 2747195 w 5472242"/>
              <a:gd name="connsiteY1" fmla="*/ 0 h 5150935"/>
              <a:gd name="connsiteX2" fmla="*/ 5472242 w 5472242"/>
              <a:gd name="connsiteY2" fmla="*/ 7434 h 5150935"/>
              <a:gd name="connsiteX3" fmla="*/ 4301085 w 5472242"/>
              <a:gd name="connsiteY3" fmla="*/ 5150935 h 5150935"/>
              <a:gd name="connsiteX4" fmla="*/ 0 w 5472242"/>
              <a:gd name="connsiteY4" fmla="*/ 5143500 h 5150935"/>
              <a:gd name="connsiteX0" fmla="*/ 0 w 4728828"/>
              <a:gd name="connsiteY0" fmla="*/ 5143500 h 5150935"/>
              <a:gd name="connsiteX1" fmla="*/ 2747195 w 4728828"/>
              <a:gd name="connsiteY1" fmla="*/ 0 h 5150935"/>
              <a:gd name="connsiteX2" fmla="*/ 4728828 w 4728828"/>
              <a:gd name="connsiteY2" fmla="*/ 223024 h 5150935"/>
              <a:gd name="connsiteX3" fmla="*/ 4301085 w 4728828"/>
              <a:gd name="connsiteY3" fmla="*/ 5150935 h 5150935"/>
              <a:gd name="connsiteX4" fmla="*/ 0 w 4728828"/>
              <a:gd name="connsiteY4" fmla="*/ 5143500 h 5150935"/>
              <a:gd name="connsiteX0" fmla="*/ 0 w 4342253"/>
              <a:gd name="connsiteY0" fmla="*/ 5173237 h 5180672"/>
              <a:gd name="connsiteX1" fmla="*/ 2747195 w 4342253"/>
              <a:gd name="connsiteY1" fmla="*/ 29737 h 5180672"/>
              <a:gd name="connsiteX2" fmla="*/ 4342253 w 4342253"/>
              <a:gd name="connsiteY2" fmla="*/ 0 h 5180672"/>
              <a:gd name="connsiteX3" fmla="*/ 4301085 w 4342253"/>
              <a:gd name="connsiteY3" fmla="*/ 5180672 h 5180672"/>
              <a:gd name="connsiteX4" fmla="*/ 0 w 4342253"/>
              <a:gd name="connsiteY4" fmla="*/ 5173237 h 5180672"/>
              <a:gd name="connsiteX0" fmla="*/ 0 w 4342253"/>
              <a:gd name="connsiteY0" fmla="*/ 6618452 h 6625887"/>
              <a:gd name="connsiteX1" fmla="*/ 3531945 w 4342253"/>
              <a:gd name="connsiteY1" fmla="*/ 0 h 6625887"/>
              <a:gd name="connsiteX2" fmla="*/ 4342253 w 4342253"/>
              <a:gd name="connsiteY2" fmla="*/ 1445215 h 6625887"/>
              <a:gd name="connsiteX3" fmla="*/ 4301085 w 4342253"/>
              <a:gd name="connsiteY3" fmla="*/ 6625887 h 6625887"/>
              <a:gd name="connsiteX4" fmla="*/ 0 w 4342253"/>
              <a:gd name="connsiteY4" fmla="*/ 6618452 h 6625887"/>
              <a:gd name="connsiteX0" fmla="*/ 0 w 4301085"/>
              <a:gd name="connsiteY0" fmla="*/ 6618452 h 6625887"/>
              <a:gd name="connsiteX1" fmla="*/ 3531945 w 4301085"/>
              <a:gd name="connsiteY1" fmla="*/ 0 h 6625887"/>
              <a:gd name="connsiteX2" fmla="*/ 4228795 w 4301085"/>
              <a:gd name="connsiteY2" fmla="*/ 8082 h 6625887"/>
              <a:gd name="connsiteX3" fmla="*/ 4301085 w 4301085"/>
              <a:gd name="connsiteY3" fmla="*/ 6625887 h 6625887"/>
              <a:gd name="connsiteX4" fmla="*/ 0 w 4301085"/>
              <a:gd name="connsiteY4" fmla="*/ 6618452 h 66258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01085" h="6625887">
                <a:moveTo>
                  <a:pt x="0" y="6618452"/>
                </a:moveTo>
                <a:lnTo>
                  <a:pt x="3531945" y="0"/>
                </a:lnTo>
                <a:lnTo>
                  <a:pt x="4228795" y="8082"/>
                </a:lnTo>
                <a:lnTo>
                  <a:pt x="4301085" y="6625887"/>
                </a:lnTo>
                <a:lnTo>
                  <a:pt x="0" y="6618452"/>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54" name="Parallelogram 53">
            <a:extLst>
              <a:ext uri="{FF2B5EF4-FFF2-40B4-BE49-F238E27FC236}">
                <a16:creationId xmlns:a16="http://schemas.microsoft.com/office/drawing/2014/main" id="{7ED47A30-94DB-5A42-996E-431E8368B0A5}"/>
              </a:ext>
            </a:extLst>
          </p:cNvPr>
          <p:cNvSpPr/>
          <p:nvPr userDrawn="1"/>
        </p:nvSpPr>
        <p:spPr>
          <a:xfrm rot="10800000">
            <a:off x="-128859" y="-43749"/>
            <a:ext cx="6121296" cy="6965025"/>
          </a:xfrm>
          <a:custGeom>
            <a:avLst/>
            <a:gdLst>
              <a:gd name="connsiteX0" fmla="*/ 0 w 7211832"/>
              <a:gd name="connsiteY0" fmla="*/ 5143500 h 5143500"/>
              <a:gd name="connsiteX1" fmla="*/ 2747195 w 7211832"/>
              <a:gd name="connsiteY1" fmla="*/ 0 h 5143500"/>
              <a:gd name="connsiteX2" fmla="*/ 7211832 w 7211832"/>
              <a:gd name="connsiteY2" fmla="*/ 0 h 5143500"/>
              <a:gd name="connsiteX3" fmla="*/ 4464637 w 7211832"/>
              <a:gd name="connsiteY3" fmla="*/ 5143500 h 5143500"/>
              <a:gd name="connsiteX4" fmla="*/ 0 w 7211832"/>
              <a:gd name="connsiteY4" fmla="*/ 5143500 h 5143500"/>
              <a:gd name="connsiteX0" fmla="*/ 0 w 5249218"/>
              <a:gd name="connsiteY0" fmla="*/ 5143500 h 5143500"/>
              <a:gd name="connsiteX1" fmla="*/ 2747195 w 5249218"/>
              <a:gd name="connsiteY1" fmla="*/ 0 h 5143500"/>
              <a:gd name="connsiteX2" fmla="*/ 5249218 w 5249218"/>
              <a:gd name="connsiteY2" fmla="*/ 0 h 5143500"/>
              <a:gd name="connsiteX3" fmla="*/ 4464637 w 5249218"/>
              <a:gd name="connsiteY3" fmla="*/ 5143500 h 5143500"/>
              <a:gd name="connsiteX4" fmla="*/ 0 w 5249218"/>
              <a:gd name="connsiteY4" fmla="*/ 5143500 h 5143500"/>
              <a:gd name="connsiteX0" fmla="*/ 0 w 5472242"/>
              <a:gd name="connsiteY0" fmla="*/ 5143500 h 5143500"/>
              <a:gd name="connsiteX1" fmla="*/ 2747195 w 5472242"/>
              <a:gd name="connsiteY1" fmla="*/ 0 h 5143500"/>
              <a:gd name="connsiteX2" fmla="*/ 5472242 w 5472242"/>
              <a:gd name="connsiteY2" fmla="*/ 7434 h 5143500"/>
              <a:gd name="connsiteX3" fmla="*/ 4464637 w 5472242"/>
              <a:gd name="connsiteY3" fmla="*/ 5143500 h 5143500"/>
              <a:gd name="connsiteX4" fmla="*/ 0 w 5472242"/>
              <a:gd name="connsiteY4" fmla="*/ 5143500 h 5143500"/>
              <a:gd name="connsiteX0" fmla="*/ 0 w 5472242"/>
              <a:gd name="connsiteY0" fmla="*/ 5143500 h 5165803"/>
              <a:gd name="connsiteX1" fmla="*/ 2747195 w 5472242"/>
              <a:gd name="connsiteY1" fmla="*/ 0 h 5165803"/>
              <a:gd name="connsiteX2" fmla="*/ 5472242 w 5472242"/>
              <a:gd name="connsiteY2" fmla="*/ 7434 h 5165803"/>
              <a:gd name="connsiteX3" fmla="*/ 5468246 w 5472242"/>
              <a:gd name="connsiteY3" fmla="*/ 5165803 h 5165803"/>
              <a:gd name="connsiteX4" fmla="*/ 0 w 5472242"/>
              <a:gd name="connsiteY4" fmla="*/ 5143500 h 5165803"/>
              <a:gd name="connsiteX0" fmla="*/ 0 w 5472242"/>
              <a:gd name="connsiteY0" fmla="*/ 5143500 h 5143500"/>
              <a:gd name="connsiteX1" fmla="*/ 2747195 w 5472242"/>
              <a:gd name="connsiteY1" fmla="*/ 0 h 5143500"/>
              <a:gd name="connsiteX2" fmla="*/ 5472242 w 5472242"/>
              <a:gd name="connsiteY2" fmla="*/ 7434 h 5143500"/>
              <a:gd name="connsiteX3" fmla="*/ 3698919 w 5472242"/>
              <a:gd name="connsiteY3" fmla="*/ 4942779 h 5143500"/>
              <a:gd name="connsiteX4" fmla="*/ 0 w 5472242"/>
              <a:gd name="connsiteY4" fmla="*/ 5143500 h 5143500"/>
              <a:gd name="connsiteX0" fmla="*/ 0 w 5472242"/>
              <a:gd name="connsiteY0" fmla="*/ 5143500 h 5150935"/>
              <a:gd name="connsiteX1" fmla="*/ 2747195 w 5472242"/>
              <a:gd name="connsiteY1" fmla="*/ 0 h 5150935"/>
              <a:gd name="connsiteX2" fmla="*/ 5472242 w 5472242"/>
              <a:gd name="connsiteY2" fmla="*/ 7434 h 5150935"/>
              <a:gd name="connsiteX3" fmla="*/ 4301085 w 5472242"/>
              <a:gd name="connsiteY3" fmla="*/ 5150935 h 5150935"/>
              <a:gd name="connsiteX4" fmla="*/ 0 w 5472242"/>
              <a:gd name="connsiteY4" fmla="*/ 5143500 h 5150935"/>
              <a:gd name="connsiteX0" fmla="*/ 0 w 4728828"/>
              <a:gd name="connsiteY0" fmla="*/ 5143500 h 5150935"/>
              <a:gd name="connsiteX1" fmla="*/ 2747195 w 4728828"/>
              <a:gd name="connsiteY1" fmla="*/ 0 h 5150935"/>
              <a:gd name="connsiteX2" fmla="*/ 4728828 w 4728828"/>
              <a:gd name="connsiteY2" fmla="*/ 223024 h 5150935"/>
              <a:gd name="connsiteX3" fmla="*/ 4301085 w 4728828"/>
              <a:gd name="connsiteY3" fmla="*/ 5150935 h 5150935"/>
              <a:gd name="connsiteX4" fmla="*/ 0 w 4728828"/>
              <a:gd name="connsiteY4" fmla="*/ 5143500 h 5150935"/>
              <a:gd name="connsiteX0" fmla="*/ 0 w 4342253"/>
              <a:gd name="connsiteY0" fmla="*/ 5173237 h 5180672"/>
              <a:gd name="connsiteX1" fmla="*/ 2747195 w 4342253"/>
              <a:gd name="connsiteY1" fmla="*/ 29737 h 5180672"/>
              <a:gd name="connsiteX2" fmla="*/ 4342253 w 4342253"/>
              <a:gd name="connsiteY2" fmla="*/ 0 h 5180672"/>
              <a:gd name="connsiteX3" fmla="*/ 4301085 w 4342253"/>
              <a:gd name="connsiteY3" fmla="*/ 5180672 h 5180672"/>
              <a:gd name="connsiteX4" fmla="*/ 0 w 4342253"/>
              <a:gd name="connsiteY4" fmla="*/ 5173237 h 5180672"/>
              <a:gd name="connsiteX0" fmla="*/ 0 w 4370700"/>
              <a:gd name="connsiteY0" fmla="*/ 5143500 h 5150935"/>
              <a:gd name="connsiteX1" fmla="*/ 2747195 w 4370700"/>
              <a:gd name="connsiteY1" fmla="*/ 0 h 5150935"/>
              <a:gd name="connsiteX2" fmla="*/ 4370700 w 4370700"/>
              <a:gd name="connsiteY2" fmla="*/ 190735 h 5150935"/>
              <a:gd name="connsiteX3" fmla="*/ 4301085 w 4370700"/>
              <a:gd name="connsiteY3" fmla="*/ 5150935 h 5150935"/>
              <a:gd name="connsiteX4" fmla="*/ 0 w 4370700"/>
              <a:gd name="connsiteY4" fmla="*/ 5143500 h 5150935"/>
              <a:gd name="connsiteX0" fmla="*/ 0 w 4370700"/>
              <a:gd name="connsiteY0" fmla="*/ 4965700 h 4973135"/>
              <a:gd name="connsiteX1" fmla="*/ 2647627 w 4370700"/>
              <a:gd name="connsiteY1" fmla="*/ 0 h 4973135"/>
              <a:gd name="connsiteX2" fmla="*/ 4370700 w 4370700"/>
              <a:gd name="connsiteY2" fmla="*/ 12935 h 4973135"/>
              <a:gd name="connsiteX3" fmla="*/ 4301085 w 4370700"/>
              <a:gd name="connsiteY3" fmla="*/ 4973135 h 4973135"/>
              <a:gd name="connsiteX4" fmla="*/ 0 w 4370700"/>
              <a:gd name="connsiteY4" fmla="*/ 4965700 h 49731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70700" h="4973135">
                <a:moveTo>
                  <a:pt x="0" y="4965700"/>
                </a:moveTo>
                <a:lnTo>
                  <a:pt x="2647627" y="0"/>
                </a:lnTo>
                <a:lnTo>
                  <a:pt x="4370700" y="12935"/>
                </a:lnTo>
                <a:lnTo>
                  <a:pt x="4301085" y="4973135"/>
                </a:lnTo>
                <a:lnTo>
                  <a:pt x="0" y="4965700"/>
                </a:lnTo>
                <a:close/>
              </a:path>
            </a:pathLst>
          </a:custGeom>
          <a:solidFill>
            <a:schemeClr val="accent4">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2" name="Rectangle 31">
            <a:hlinkClick r:id="rId3"/>
          </p:cNvPr>
          <p:cNvSpPr/>
          <p:nvPr userDrawn="1"/>
        </p:nvSpPr>
        <p:spPr>
          <a:xfrm>
            <a:off x="5374231" y="2618058"/>
            <a:ext cx="6417263" cy="77177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l"/>
            <a:r>
              <a:rPr lang="en-US" sz="1200" dirty="0">
                <a:solidFill>
                  <a:schemeClr val="bg2">
                    <a:lumMod val="50000"/>
                  </a:schemeClr>
                </a:solidFill>
              </a:rPr>
              <a:t>PASS’ flagship event takes place in Seattle, Washington</a:t>
            </a:r>
          </a:p>
          <a:p>
            <a:pPr algn="l"/>
            <a:r>
              <a:rPr lang="en-US" sz="1200" dirty="0">
                <a:solidFill>
                  <a:schemeClr val="bg2">
                    <a:lumMod val="50000"/>
                  </a:schemeClr>
                </a:solidFill>
              </a:rPr>
              <a:t>November 5-8, 2019</a:t>
            </a:r>
          </a:p>
          <a:p>
            <a:pPr algn="l"/>
            <a:r>
              <a:rPr lang="en-US" sz="1200" b="1" dirty="0">
                <a:solidFill>
                  <a:schemeClr val="bg2">
                    <a:lumMod val="50000"/>
                  </a:schemeClr>
                </a:solidFill>
              </a:rPr>
              <a:t>PASSsummit.com</a:t>
            </a:r>
          </a:p>
        </p:txBody>
      </p:sp>
      <p:sp>
        <p:nvSpPr>
          <p:cNvPr id="35" name="Rectangle 34">
            <a:hlinkClick r:id="rId4"/>
          </p:cNvPr>
          <p:cNvSpPr/>
          <p:nvPr userDrawn="1"/>
        </p:nvSpPr>
        <p:spPr>
          <a:xfrm>
            <a:off x="5374232" y="5544372"/>
            <a:ext cx="6121297" cy="54928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l"/>
            <a:r>
              <a:rPr lang="en-US" sz="1200" dirty="0">
                <a:solidFill>
                  <a:schemeClr val="bg2">
                    <a:lumMod val="50000"/>
                  </a:schemeClr>
                </a:solidFill>
              </a:rPr>
              <a:t>PASS Partner Marathon: Dell Technologies</a:t>
            </a:r>
          </a:p>
          <a:p>
            <a:pPr algn="l"/>
            <a:r>
              <a:rPr lang="en-US" sz="1200" b="1" dirty="0">
                <a:solidFill>
                  <a:schemeClr val="bg2">
                    <a:lumMod val="50000"/>
                  </a:schemeClr>
                </a:solidFill>
              </a:rPr>
              <a:t>SQL Server 2019 and Containerization: Considerations for a Changing World</a:t>
            </a:r>
          </a:p>
          <a:p>
            <a:pPr algn="l"/>
            <a:r>
              <a:rPr lang="en-US" sz="1200" dirty="0">
                <a:solidFill>
                  <a:schemeClr val="bg2">
                    <a:lumMod val="50000"/>
                  </a:schemeClr>
                </a:solidFill>
              </a:rPr>
              <a:t>October 30, 2019</a:t>
            </a:r>
          </a:p>
        </p:txBody>
      </p:sp>
      <p:cxnSp>
        <p:nvCxnSpPr>
          <p:cNvPr id="50" name="Straight Connector 49">
            <a:extLst>
              <a:ext uri="{FF2B5EF4-FFF2-40B4-BE49-F238E27FC236}">
                <a16:creationId xmlns:a16="http://schemas.microsoft.com/office/drawing/2014/main" id="{1B4074C3-6F2F-D349-85B5-0850C0A27234}"/>
              </a:ext>
            </a:extLst>
          </p:cNvPr>
          <p:cNvCxnSpPr>
            <a:cxnSpLocks/>
          </p:cNvCxnSpPr>
          <p:nvPr userDrawn="1"/>
        </p:nvCxnSpPr>
        <p:spPr>
          <a:xfrm flipH="1">
            <a:off x="5580567" y="3589305"/>
            <a:ext cx="5910620" cy="0"/>
          </a:xfrm>
          <a:prstGeom prst="line">
            <a:avLst/>
          </a:prstGeom>
          <a:ln w="6350">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sp>
        <p:nvSpPr>
          <p:cNvPr id="49" name="Title 3"/>
          <p:cNvSpPr txBox="1">
            <a:spLocks/>
          </p:cNvSpPr>
          <p:nvPr userDrawn="1"/>
        </p:nvSpPr>
        <p:spPr>
          <a:xfrm>
            <a:off x="400506" y="1871825"/>
            <a:ext cx="3503429" cy="1717481"/>
          </a:xfrm>
          <a:prstGeom prst="rect">
            <a:avLst/>
          </a:prstGeom>
        </p:spPr>
        <p:txBody>
          <a:bodyPr vert="horz" lIns="121920" tIns="60960" rIns="121920" bIns="60960" rtlCol="0" anchor="t">
            <a:noAutofit/>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2"/>
                </a:solidFill>
                <a:effectLst/>
                <a:uLnTx/>
                <a:uFillTx/>
                <a:latin typeface="Segoe UI Light" charset="0"/>
                <a:ea typeface="Segoe UI Light" charset="0"/>
                <a:cs typeface="Segoe UI Light" charset="0"/>
              </a:defRPr>
            </a:lvl1pPr>
          </a:lstStyle>
          <a:p>
            <a:pPr marL="0" indent="0" algn="l">
              <a:lnSpc>
                <a:spcPct val="90000"/>
              </a:lnSpc>
              <a:tabLst>
                <a:tab pos="5784706" algn="l"/>
              </a:tabLst>
            </a:pPr>
            <a:r>
              <a:rPr lang="en-US" sz="5333" dirty="0">
                <a:solidFill>
                  <a:schemeClr val="bg2"/>
                </a:solidFill>
              </a:rPr>
              <a:t>Upcoming</a:t>
            </a:r>
          </a:p>
          <a:p>
            <a:pPr marL="0" indent="0" algn="l">
              <a:lnSpc>
                <a:spcPct val="90000"/>
              </a:lnSpc>
              <a:tabLst>
                <a:tab pos="5784706" algn="l"/>
              </a:tabLst>
            </a:pPr>
            <a:r>
              <a:rPr lang="en-US" sz="5333" dirty="0">
                <a:solidFill>
                  <a:schemeClr val="bg2"/>
                </a:solidFill>
              </a:rPr>
              <a:t>Events</a:t>
            </a:r>
          </a:p>
        </p:txBody>
      </p:sp>
      <p:pic>
        <p:nvPicPr>
          <p:cNvPr id="8" name="Picture 7">
            <a:extLst>
              <a:ext uri="{FF2B5EF4-FFF2-40B4-BE49-F238E27FC236}">
                <a16:creationId xmlns:a16="http://schemas.microsoft.com/office/drawing/2014/main" id="{90962E39-60E4-4BA6-8BAF-65A04CAE71DB}"/>
              </a:ext>
            </a:extLst>
          </p:cNvPr>
          <p:cNvPicPr>
            <a:picLocks noChangeAspect="1"/>
          </p:cNvPicPr>
          <p:nvPr userDrawn="1"/>
        </p:nvPicPr>
        <p:blipFill rotWithShape="1">
          <a:blip r:embed="rId5">
            <a:extLst>
              <a:ext uri="{28A0092B-C50C-407E-A947-70E740481C1C}">
                <a14:useLocalDpi xmlns:a14="http://schemas.microsoft.com/office/drawing/2010/main" val="0"/>
              </a:ext>
            </a:extLst>
          </a:blip>
          <a:srcRect l="8572" t="29882" b="34165"/>
          <a:stretch/>
        </p:blipFill>
        <p:spPr>
          <a:xfrm>
            <a:off x="5463823" y="764341"/>
            <a:ext cx="5256208" cy="2066929"/>
          </a:xfrm>
          <a:prstGeom prst="rect">
            <a:avLst/>
          </a:prstGeom>
        </p:spPr>
      </p:pic>
    </p:spTree>
    <p:extLst>
      <p:ext uri="{BB962C8B-B14F-4D97-AF65-F5344CB8AC3E}">
        <p14:creationId xmlns:p14="http://schemas.microsoft.com/office/powerpoint/2010/main" val="92762752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One up">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D9C8B4-3532-8649-B0E2-C7EDDB2F64D9}"/>
              </a:ext>
            </a:extLst>
          </p:cNvPr>
          <p:cNvSpPr>
            <a:spLocks noGrp="1"/>
          </p:cNvSpPr>
          <p:nvPr>
            <p:ph type="title" hasCustomPrompt="1"/>
          </p:nvPr>
        </p:nvSpPr>
        <p:spPr>
          <a:xfrm>
            <a:off x="416993" y="583916"/>
            <a:ext cx="11308283" cy="818705"/>
          </a:xfrm>
          <a:prstGeom prst="rect">
            <a:avLst/>
          </a:prstGeom>
        </p:spPr>
        <p:txBody>
          <a:bodyPr/>
          <a:lstStyle>
            <a:lvl1pPr>
              <a:defRPr sz="5333" b="0" i="0">
                <a:latin typeface="Segoe UI" panose="020B0502040204020203" pitchFamily="34" charset="0"/>
                <a:cs typeface="Segoe UI" panose="020B0502040204020203" pitchFamily="34" charset="0"/>
              </a:defRPr>
            </a:lvl1pPr>
          </a:lstStyle>
          <a:p>
            <a:r>
              <a:rPr lang="en-US" dirty="0"/>
              <a:t>Slide Title Here</a:t>
            </a:r>
          </a:p>
        </p:txBody>
      </p:sp>
      <p:sp>
        <p:nvSpPr>
          <p:cNvPr id="9" name="Text Placeholder 30">
            <a:extLst>
              <a:ext uri="{FF2B5EF4-FFF2-40B4-BE49-F238E27FC236}">
                <a16:creationId xmlns:a16="http://schemas.microsoft.com/office/drawing/2014/main" id="{74EA10B5-BEA8-DF4A-95CD-639732E6CD48}"/>
              </a:ext>
            </a:extLst>
          </p:cNvPr>
          <p:cNvSpPr>
            <a:spLocks noGrp="1"/>
          </p:cNvSpPr>
          <p:nvPr>
            <p:ph type="body" sz="quarter" idx="10" hasCustomPrompt="1"/>
          </p:nvPr>
        </p:nvSpPr>
        <p:spPr>
          <a:xfrm>
            <a:off x="416992" y="2784351"/>
            <a:ext cx="11308283"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dirty="0"/>
              <a:t>Heading</a:t>
            </a:r>
          </a:p>
        </p:txBody>
      </p:sp>
      <p:sp>
        <p:nvSpPr>
          <p:cNvPr id="10" name="Text Placeholder 6">
            <a:extLst>
              <a:ext uri="{FF2B5EF4-FFF2-40B4-BE49-F238E27FC236}">
                <a16:creationId xmlns:a16="http://schemas.microsoft.com/office/drawing/2014/main" id="{F7B1DCCF-44AE-4447-A5D2-2B31454F7C55}"/>
              </a:ext>
            </a:extLst>
          </p:cNvPr>
          <p:cNvSpPr>
            <a:spLocks noGrp="1"/>
          </p:cNvSpPr>
          <p:nvPr>
            <p:ph type="body" sz="quarter" idx="21" hasCustomPrompt="1"/>
          </p:nvPr>
        </p:nvSpPr>
        <p:spPr>
          <a:xfrm>
            <a:off x="416992" y="3436267"/>
            <a:ext cx="11308283" cy="2907536"/>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2"/>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Quisque</a:t>
            </a:r>
            <a:r>
              <a:rPr lang="en-US" dirty="0"/>
              <a:t> convallis in </a:t>
            </a:r>
            <a:r>
              <a:rPr lang="en-US" dirty="0" err="1"/>
              <a:t>enim</a:t>
            </a:r>
            <a:r>
              <a:rPr lang="en-US" dirty="0"/>
              <a:t> non </a:t>
            </a:r>
            <a:r>
              <a:rPr lang="en-US" dirty="0" err="1"/>
              <a:t>consectetur</a:t>
            </a:r>
            <a:r>
              <a:rPr lang="en-US" dirty="0"/>
              <a:t>. </a:t>
            </a:r>
          </a:p>
        </p:txBody>
      </p:sp>
    </p:spTree>
    <p:extLst>
      <p:ext uri="{BB962C8B-B14F-4D97-AF65-F5344CB8AC3E}">
        <p14:creationId xmlns:p14="http://schemas.microsoft.com/office/powerpoint/2010/main" val="3627278677"/>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userDrawn="1">
  <p:cSld name="Transition Slide Light">
    <p:spTree>
      <p:nvGrpSpPr>
        <p:cNvPr id="1" name=""/>
        <p:cNvGrpSpPr/>
        <p:nvPr/>
      </p:nvGrpSpPr>
      <p:grpSpPr>
        <a:xfrm>
          <a:off x="0" y="0"/>
          <a:ext cx="0" cy="0"/>
          <a:chOff x="0" y="0"/>
          <a:chExt cx="0" cy="0"/>
        </a:xfrm>
      </p:grpSpPr>
      <p:sp>
        <p:nvSpPr>
          <p:cNvPr id="21" name="Text Placeholder 9">
            <a:extLst>
              <a:ext uri="{FF2B5EF4-FFF2-40B4-BE49-F238E27FC236}">
                <a16:creationId xmlns:a16="http://schemas.microsoft.com/office/drawing/2014/main" id="{6979BEA5-6D16-3B4A-9CD1-2254B4BBF56F}"/>
              </a:ext>
            </a:extLst>
          </p:cNvPr>
          <p:cNvSpPr>
            <a:spLocks noGrp="1"/>
          </p:cNvSpPr>
          <p:nvPr>
            <p:ph type="body" sz="quarter" idx="11" hasCustomPrompt="1"/>
          </p:nvPr>
        </p:nvSpPr>
        <p:spPr>
          <a:xfrm>
            <a:off x="587028" y="4047643"/>
            <a:ext cx="6028267" cy="2027943"/>
          </a:xfrm>
          <a:prstGeom prst="rect">
            <a:avLst/>
          </a:prstGeom>
        </p:spPr>
        <p:txBody>
          <a:bodyPr anchor="t"/>
          <a:lstStyle>
            <a:lvl1pPr marL="0" marR="0" indent="0" algn="l" defTabSz="609585" rtl="0" eaLnBrk="1" fontAlgn="auto" latinLnBrk="0" hangingPunct="1">
              <a:lnSpc>
                <a:spcPct val="90000"/>
              </a:lnSpc>
              <a:spcBef>
                <a:spcPct val="0"/>
              </a:spcBef>
              <a:spcAft>
                <a:spcPts val="0"/>
              </a:spcAft>
              <a:buClrTx/>
              <a:buSzTx/>
              <a:buFontTx/>
              <a:buNone/>
              <a:tabLst/>
              <a:defRPr kumimoji="0" lang="en-US" sz="6400" b="0" i="0" u="none" strike="noStrike" kern="1200" cap="none" spc="0" normalizeH="0" baseline="0" dirty="0" smtClean="0">
                <a:ln>
                  <a:noFill/>
                </a:ln>
                <a:solidFill>
                  <a:schemeClr val="tx1"/>
                </a:solidFill>
                <a:effectLst/>
                <a:uLnTx/>
                <a:uFillTx/>
                <a:latin typeface="+mj-lt"/>
                <a:ea typeface="Segoe UI Semibold" panose="020B0502040204020203" pitchFamily="34" charset="0"/>
                <a:cs typeface="Segoe UI Semibold" panose="020B0502040204020203" pitchFamily="34" charset="0"/>
              </a:defRPr>
            </a:lvl1pPr>
          </a:lstStyle>
          <a:p>
            <a:r>
              <a:rPr lang="en-US" dirty="0"/>
              <a:t>Section Title Goes Here</a:t>
            </a:r>
          </a:p>
        </p:txBody>
      </p:sp>
      <p:pic>
        <p:nvPicPr>
          <p:cNvPr id="4" name="Picture 3">
            <a:extLst>
              <a:ext uri="{FF2B5EF4-FFF2-40B4-BE49-F238E27FC236}">
                <a16:creationId xmlns:a16="http://schemas.microsoft.com/office/drawing/2014/main" id="{E47C8540-941D-D94F-BC94-EEC40908DC8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42178" b="39980"/>
          <a:stretch/>
        </p:blipFill>
        <p:spPr>
          <a:xfrm>
            <a:off x="244437" y="567397"/>
            <a:ext cx="4582868" cy="817652"/>
          </a:xfrm>
          <a:prstGeom prst="rect">
            <a:avLst/>
          </a:prstGeom>
        </p:spPr>
      </p:pic>
      <p:pic>
        <p:nvPicPr>
          <p:cNvPr id="5" name="Picture 4">
            <a:extLst>
              <a:ext uri="{FF2B5EF4-FFF2-40B4-BE49-F238E27FC236}">
                <a16:creationId xmlns:a16="http://schemas.microsoft.com/office/drawing/2014/main" id="{39C0D9A0-4384-3C49-8927-804CEA6700A8}"/>
              </a:ext>
            </a:extLst>
          </p:cNvPr>
          <p:cNvPicPr>
            <a:picLocks noChangeAspect="1"/>
          </p:cNvPicPr>
          <p:nvPr userDrawn="1"/>
        </p:nvPicPr>
        <p:blipFill rotWithShape="1">
          <a:blip r:embed="rId3">
            <a:alphaModFix/>
          </a:blip>
          <a:srcRect r="22406"/>
          <a:stretch/>
        </p:blipFill>
        <p:spPr>
          <a:xfrm>
            <a:off x="8478857" y="1036310"/>
            <a:ext cx="3713144" cy="4785380"/>
          </a:xfrm>
          <a:prstGeom prst="rect">
            <a:avLst/>
          </a:prstGeom>
        </p:spPr>
      </p:pic>
    </p:spTree>
    <p:extLst>
      <p:ext uri="{BB962C8B-B14F-4D97-AF65-F5344CB8AC3E}">
        <p14:creationId xmlns:p14="http://schemas.microsoft.com/office/powerpoint/2010/main" val="6739940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Title slide whit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7319" y="2947373"/>
            <a:ext cx="9401560" cy="1875727"/>
          </a:xfrm>
          <a:noFill/>
        </p:spPr>
        <p:txBody>
          <a:bodyPr lIns="0" tIns="0" rIns="0" bIns="182880" anchor="b" anchorCtr="0"/>
          <a:lstStyle>
            <a:lvl1pPr>
              <a:defRPr sz="5295" strike="noStrike" spc="-147" baseline="0">
                <a:solidFill>
                  <a:schemeClr val="tx1"/>
                </a:solidFill>
              </a:defRPr>
            </a:lvl1pPr>
          </a:lstStyle>
          <a:p>
            <a:r>
              <a:rPr lang="en-US" dirty="0"/>
              <a:t>Microsoft Azure</a:t>
            </a:r>
            <a:br>
              <a:rPr lang="en-US" dirty="0"/>
            </a:br>
            <a:r>
              <a:rPr lang="en-US" dirty="0"/>
              <a:t>title or event name</a:t>
            </a:r>
          </a:p>
        </p:txBody>
      </p:sp>
      <p:sp>
        <p:nvSpPr>
          <p:cNvPr id="5" name="Text Placeholder 4"/>
          <p:cNvSpPr>
            <a:spLocks noGrp="1"/>
          </p:cNvSpPr>
          <p:nvPr>
            <p:ph type="body" sz="quarter" idx="12" hasCustomPrompt="1"/>
          </p:nvPr>
        </p:nvSpPr>
        <p:spPr>
          <a:xfrm>
            <a:off x="584200" y="4838791"/>
            <a:ext cx="9401560" cy="945435"/>
          </a:xfrm>
          <a:noFill/>
        </p:spPr>
        <p:txBody>
          <a:bodyPr lIns="0" tIns="0" rIns="0" bIns="0">
            <a:noAutofit/>
          </a:bodyPr>
          <a:lstStyle>
            <a:lvl1pPr marL="0" indent="0">
              <a:lnSpc>
                <a:spcPct val="100000"/>
              </a:lnSpc>
              <a:spcBef>
                <a:spcPts val="0"/>
              </a:spcBef>
              <a:buNone/>
              <a:defRPr sz="1568" spc="0" baseline="0">
                <a:solidFill>
                  <a:schemeClr val="tx1"/>
                </a:solidFill>
                <a:latin typeface="+mn-lt"/>
              </a:defRPr>
            </a:lvl1pPr>
          </a:lstStyle>
          <a:p>
            <a:pPr lvl="0"/>
            <a:r>
              <a:rPr lang="en-US" dirty="0"/>
              <a:t>Author name</a:t>
            </a:r>
          </a:p>
          <a:p>
            <a:pPr lvl="0"/>
            <a:r>
              <a:rPr lang="en-US" dirty="0"/>
              <a:t>Date</a:t>
            </a:r>
          </a:p>
        </p:txBody>
      </p:sp>
      <p:pic>
        <p:nvPicPr>
          <p:cNvPr id="8" name="MS logo white - EMF" descr="Microsoft logo white text version">
            <a:extLst>
              <a:ext uri="{FF2B5EF4-FFF2-40B4-BE49-F238E27FC236}">
                <a16:creationId xmlns:a16="http://schemas.microsoft.com/office/drawing/2014/main" id="{70C12F42-1460-4B13-A3AB-1E9A73BB0FEB}"/>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1774009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userDrawn="1">
  <p:cSld name="4_Title Slide">
    <p:bg>
      <p:bgPr>
        <a:solidFill>
          <a:schemeClr val="tx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53CB447-3BB5-324B-BA50-457277EEF4F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333" r="17796"/>
          <a:stretch/>
        </p:blipFill>
        <p:spPr>
          <a:xfrm>
            <a:off x="3872754" y="0"/>
            <a:ext cx="8319247" cy="6858000"/>
          </a:xfrm>
          <a:prstGeom prst="rect">
            <a:avLst/>
          </a:prstGeom>
        </p:spPr>
      </p:pic>
      <p:sp>
        <p:nvSpPr>
          <p:cNvPr id="8" name="Rectangle 7">
            <a:extLst>
              <a:ext uri="{FF2B5EF4-FFF2-40B4-BE49-F238E27FC236}">
                <a16:creationId xmlns:a16="http://schemas.microsoft.com/office/drawing/2014/main" id="{6938B577-D750-FB44-9798-AD7D5107C9AD}"/>
              </a:ext>
            </a:extLst>
          </p:cNvPr>
          <p:cNvSpPr/>
          <p:nvPr userDrawn="1"/>
        </p:nvSpPr>
        <p:spPr>
          <a:xfrm rot="16200000">
            <a:off x="3182401" y="380995"/>
            <a:ext cx="6858000" cy="6096003"/>
          </a:xfrm>
          <a:prstGeom prst="rect">
            <a:avLst/>
          </a:prstGeom>
          <a:gradFill>
            <a:gsLst>
              <a:gs pos="72000">
                <a:srgbClr val="000000">
                  <a:alpha val="46000"/>
                </a:srgbClr>
              </a:gs>
              <a:gs pos="23000">
                <a:schemeClr val="tx1"/>
              </a:gs>
              <a:gs pos="100000">
                <a:schemeClr val="tx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20" name="Text Placeholder 30">
            <a:extLst>
              <a:ext uri="{FF2B5EF4-FFF2-40B4-BE49-F238E27FC236}">
                <a16:creationId xmlns:a16="http://schemas.microsoft.com/office/drawing/2014/main" id="{A54071DA-E3FA-6342-B848-2C11DB0C8002}"/>
              </a:ext>
            </a:extLst>
          </p:cNvPr>
          <p:cNvSpPr>
            <a:spLocks noGrp="1"/>
          </p:cNvSpPr>
          <p:nvPr>
            <p:ph type="body" sz="quarter" idx="12" hasCustomPrompt="1"/>
          </p:nvPr>
        </p:nvSpPr>
        <p:spPr>
          <a:xfrm>
            <a:off x="421712" y="4039823"/>
            <a:ext cx="7677261" cy="520700"/>
          </a:xfrm>
          <a:prstGeom prst="rect">
            <a:avLst/>
          </a:prstGeom>
        </p:spPr>
        <p:txBody>
          <a:bodyPr anchor="b">
            <a:noAutofit/>
          </a:bodyPr>
          <a:lstStyle>
            <a:lvl1pPr marL="0" indent="0" algn="l" defTabSz="1219170" rtl="0" eaLnBrk="1" latinLnBrk="0" hangingPunct="1">
              <a:spcBef>
                <a:spcPct val="20000"/>
              </a:spcBef>
              <a:buClr>
                <a:schemeClr val="accent3"/>
              </a:buClr>
              <a:buFont typeface="Arial"/>
              <a:buNone/>
              <a:defRPr lang="en-US" sz="3733" b="1" i="0" kern="120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dirty="0"/>
              <a:t>Subtitle Here</a:t>
            </a:r>
          </a:p>
        </p:txBody>
      </p:sp>
      <p:sp>
        <p:nvSpPr>
          <p:cNvPr id="22" name="Title 1">
            <a:extLst>
              <a:ext uri="{FF2B5EF4-FFF2-40B4-BE49-F238E27FC236}">
                <a16:creationId xmlns:a16="http://schemas.microsoft.com/office/drawing/2014/main" id="{4EB5AFEE-B8B1-A84E-BA69-451E8ACEF3D9}"/>
              </a:ext>
            </a:extLst>
          </p:cNvPr>
          <p:cNvSpPr>
            <a:spLocks noGrp="1"/>
          </p:cNvSpPr>
          <p:nvPr>
            <p:ph type="title" hasCustomPrompt="1"/>
          </p:nvPr>
        </p:nvSpPr>
        <p:spPr>
          <a:xfrm>
            <a:off x="421712" y="2499871"/>
            <a:ext cx="7677261" cy="1367244"/>
          </a:xfrm>
          <a:prstGeom prst="rect">
            <a:avLst/>
          </a:prstGeom>
        </p:spPr>
        <p:txBody>
          <a:bodyPr anchor="b"/>
          <a:lstStyle>
            <a:lvl1pPr>
              <a:defRPr sz="6400" b="0" i="0">
                <a:solidFill>
                  <a:schemeClr val="bg2"/>
                </a:solidFill>
                <a:latin typeface="Segoe UI" panose="020B0502040204020203" pitchFamily="34" charset="0"/>
                <a:cs typeface="Segoe UI" panose="020B0502040204020203" pitchFamily="34" charset="0"/>
              </a:defRPr>
            </a:lvl1pPr>
          </a:lstStyle>
          <a:p>
            <a:r>
              <a:rPr lang="en-US" dirty="0"/>
              <a:t>Slide Title Here</a:t>
            </a:r>
          </a:p>
        </p:txBody>
      </p:sp>
      <p:sp>
        <p:nvSpPr>
          <p:cNvPr id="7" name="Text Placeholder 30">
            <a:extLst>
              <a:ext uri="{FF2B5EF4-FFF2-40B4-BE49-F238E27FC236}">
                <a16:creationId xmlns:a16="http://schemas.microsoft.com/office/drawing/2014/main" id="{4577CA92-B9B7-8D41-98E7-AF31CD2E5628}"/>
              </a:ext>
            </a:extLst>
          </p:cNvPr>
          <p:cNvSpPr>
            <a:spLocks noGrp="1"/>
          </p:cNvSpPr>
          <p:nvPr>
            <p:ph type="body" sz="quarter" idx="22" hasCustomPrompt="1"/>
          </p:nvPr>
        </p:nvSpPr>
        <p:spPr>
          <a:xfrm>
            <a:off x="421712" y="5687650"/>
            <a:ext cx="7677261" cy="520700"/>
          </a:xfrm>
          <a:prstGeom prst="rect">
            <a:avLst/>
          </a:prstGeom>
        </p:spPr>
        <p:txBody>
          <a:bodyPr anchor="b">
            <a:noAutofit/>
          </a:bodyPr>
          <a:lstStyle>
            <a:lvl1pPr marL="0" indent="0" algn="l" defTabSz="1219170" rtl="0" eaLnBrk="1" latinLnBrk="0" hangingPunct="1">
              <a:spcBef>
                <a:spcPct val="20000"/>
              </a:spcBef>
              <a:buClr>
                <a:schemeClr val="accent3"/>
              </a:buClr>
              <a:buFont typeface="Arial"/>
              <a:buNone/>
              <a:defRPr lang="en-US" sz="2667" b="0" i="0" kern="1200" dirty="0">
                <a:solidFill>
                  <a:schemeClr val="bg2"/>
                </a:solidFill>
                <a:latin typeface="Segoe UI" panose="020B0502040204020203" pitchFamily="34" charset="0"/>
                <a:ea typeface="Segoe UI" panose="020B0502040204020203" pitchFamily="34" charset="0"/>
                <a:cs typeface="Segoe UI"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dirty="0"/>
              <a:t>Subtitle Here</a:t>
            </a:r>
          </a:p>
        </p:txBody>
      </p:sp>
      <p:pic>
        <p:nvPicPr>
          <p:cNvPr id="9" name="Picture 8">
            <a:extLst>
              <a:ext uri="{FF2B5EF4-FFF2-40B4-BE49-F238E27FC236}">
                <a16:creationId xmlns:a16="http://schemas.microsoft.com/office/drawing/2014/main" id="{AEA2E6AB-EA2C-1E4E-82AA-59C2534FE35A}"/>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39588" b="37984"/>
          <a:stretch/>
        </p:blipFill>
        <p:spPr>
          <a:xfrm>
            <a:off x="237888" y="444138"/>
            <a:ext cx="4589417" cy="1029340"/>
          </a:xfrm>
          <a:prstGeom prst="rect">
            <a:avLst/>
          </a:prstGeom>
        </p:spPr>
      </p:pic>
    </p:spTree>
    <p:extLst>
      <p:ext uri="{BB962C8B-B14F-4D97-AF65-F5344CB8AC3E}">
        <p14:creationId xmlns:p14="http://schemas.microsoft.com/office/powerpoint/2010/main" val="2696359003"/>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PK - 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B7F15-C641-2F42-921B-4659DEC394CD}"/>
              </a:ext>
            </a:extLst>
          </p:cNvPr>
          <p:cNvSpPr>
            <a:spLocks noGrp="1"/>
          </p:cNvSpPr>
          <p:nvPr>
            <p:ph type="ctrTitle"/>
          </p:nvPr>
        </p:nvSpPr>
        <p:spPr>
          <a:xfrm>
            <a:off x="1072056" y="1122363"/>
            <a:ext cx="9595945" cy="2387600"/>
          </a:xfrm>
        </p:spPr>
        <p:txBody>
          <a:bodyPr anchor="b"/>
          <a:lstStyle>
            <a:lvl1pPr algn="l">
              <a:defRPr sz="600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3C02858F-4C66-7A4F-9114-E70314CCFE39}"/>
              </a:ext>
            </a:extLst>
          </p:cNvPr>
          <p:cNvSpPr>
            <a:spLocks noGrp="1"/>
          </p:cNvSpPr>
          <p:nvPr>
            <p:ph type="subTitle" idx="1"/>
          </p:nvPr>
        </p:nvSpPr>
        <p:spPr>
          <a:xfrm>
            <a:off x="1072056" y="3602038"/>
            <a:ext cx="9595945" cy="1655762"/>
          </a:xfrm>
          <a:prstGeom prst="rect">
            <a:avLst/>
          </a:prstGeom>
        </p:spPr>
        <p:txBody>
          <a:bodyPr/>
          <a:lstStyle>
            <a:lvl1pPr marL="0" indent="0" algn="l">
              <a:buNone/>
              <a:defRPr sz="2400">
                <a:solidFill>
                  <a:schemeClr val="bg1"/>
                </a:solidFill>
              </a:defRPr>
            </a:lvl1pPr>
            <a:lvl2pPr marL="457194" indent="0" algn="ctr">
              <a:buNone/>
              <a:defRPr sz="2000"/>
            </a:lvl2pPr>
            <a:lvl3pPr marL="914389" indent="0" algn="ctr">
              <a:buNone/>
              <a:defRPr sz="1800"/>
            </a:lvl3pPr>
            <a:lvl4pPr marL="1371583" indent="0" algn="ctr">
              <a:buNone/>
              <a:defRPr sz="1600"/>
            </a:lvl4pPr>
            <a:lvl5pPr marL="1828777" indent="0" algn="ctr">
              <a:buNone/>
              <a:defRPr sz="1600"/>
            </a:lvl5pPr>
            <a:lvl6pPr marL="2285971" indent="0" algn="ctr">
              <a:buNone/>
              <a:defRPr sz="1600"/>
            </a:lvl6pPr>
            <a:lvl7pPr marL="2743167" indent="0" algn="ctr">
              <a:buNone/>
              <a:defRPr sz="1600"/>
            </a:lvl7pPr>
            <a:lvl8pPr marL="3200361" indent="0" algn="ctr">
              <a:buNone/>
              <a:defRPr sz="1600"/>
            </a:lvl8pPr>
            <a:lvl9pPr marL="3657555" indent="0" algn="ctr">
              <a:buNone/>
              <a:defRPr sz="1600"/>
            </a:lvl9pPr>
          </a:lstStyle>
          <a:p>
            <a:r>
              <a:rPr lang="en-US"/>
              <a:t>Click to edit Master subtitle</a:t>
            </a:r>
          </a:p>
        </p:txBody>
      </p:sp>
      <p:sp>
        <p:nvSpPr>
          <p:cNvPr id="6" name="Slide Number Placeholder 5">
            <a:extLst>
              <a:ext uri="{FF2B5EF4-FFF2-40B4-BE49-F238E27FC236}">
                <a16:creationId xmlns:a16="http://schemas.microsoft.com/office/drawing/2014/main" id="{C9BD3091-9A6E-0940-B7D3-05D86BF2291A}"/>
              </a:ext>
            </a:extLst>
          </p:cNvPr>
          <p:cNvSpPr>
            <a:spLocks noGrp="1"/>
          </p:cNvSpPr>
          <p:nvPr>
            <p:ph type="sldNum" sz="quarter" idx="12"/>
          </p:nvPr>
        </p:nvSpPr>
        <p:spPr/>
        <p:txBody>
          <a:bodyPr/>
          <a:lstStyle/>
          <a:p>
            <a:fld id="{3F38F04D-CF8C-FA49-B256-3C6C7BE473BD}" type="slidenum">
              <a:rPr lang="en-US" smtClean="0"/>
              <a:t>‹#›</a:t>
            </a:fld>
            <a:endParaRPr lang="en-US"/>
          </a:p>
        </p:txBody>
      </p:sp>
      <p:sp>
        <p:nvSpPr>
          <p:cNvPr id="10" name="Text Placeholder 9">
            <a:extLst>
              <a:ext uri="{FF2B5EF4-FFF2-40B4-BE49-F238E27FC236}">
                <a16:creationId xmlns:a16="http://schemas.microsoft.com/office/drawing/2014/main" id="{C1B696B0-9B42-454D-8E9A-A9C96244358E}"/>
              </a:ext>
            </a:extLst>
          </p:cNvPr>
          <p:cNvSpPr>
            <a:spLocks noGrp="1"/>
          </p:cNvSpPr>
          <p:nvPr>
            <p:ph type="body" sz="quarter" idx="13" hasCustomPrompt="1"/>
          </p:nvPr>
        </p:nvSpPr>
        <p:spPr>
          <a:xfrm>
            <a:off x="8156576" y="5735637"/>
            <a:ext cx="3197225" cy="465138"/>
          </a:xfrm>
          <a:prstGeom prst="rect">
            <a:avLst/>
          </a:prstGeom>
        </p:spPr>
        <p:txBody>
          <a:bodyPr>
            <a:normAutofit/>
          </a:bodyPr>
          <a:lstStyle>
            <a:lvl1pPr marL="0" indent="0" algn="r">
              <a:buNone/>
              <a:defRPr sz="1200">
                <a:latin typeface="+mj-lt"/>
              </a:defRPr>
            </a:lvl1pPr>
          </a:lstStyle>
          <a:p>
            <a:pPr lvl="0"/>
            <a:r>
              <a:rPr lang="en-US"/>
              <a:t>Enter presenter here if necessary</a:t>
            </a:r>
            <a:br>
              <a:rPr lang="en-US"/>
            </a:br>
            <a:r>
              <a:rPr lang="en-US"/>
              <a:t>Enter date here</a:t>
            </a:r>
          </a:p>
        </p:txBody>
      </p:sp>
    </p:spTree>
    <p:extLst>
      <p:ext uri="{BB962C8B-B14F-4D97-AF65-F5344CB8AC3E}">
        <p14:creationId xmlns:p14="http://schemas.microsoft.com/office/powerpoint/2010/main" val="4051815853"/>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PK - Title Slide (dar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B7F15-C641-2F42-921B-4659DEC394CD}"/>
              </a:ext>
            </a:extLst>
          </p:cNvPr>
          <p:cNvSpPr>
            <a:spLocks noGrp="1"/>
          </p:cNvSpPr>
          <p:nvPr>
            <p:ph type="ctrTitle"/>
          </p:nvPr>
        </p:nvSpPr>
        <p:spPr>
          <a:xfrm>
            <a:off x="1072056" y="1122363"/>
            <a:ext cx="9595945" cy="2387600"/>
          </a:xfrm>
        </p:spPr>
        <p:txBody>
          <a:bodyPr anchor="b"/>
          <a:lstStyle>
            <a:lvl1pPr algn="l">
              <a:defRPr sz="600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3C02858F-4C66-7A4F-9114-E70314CCFE39}"/>
              </a:ext>
            </a:extLst>
          </p:cNvPr>
          <p:cNvSpPr>
            <a:spLocks noGrp="1"/>
          </p:cNvSpPr>
          <p:nvPr>
            <p:ph type="subTitle" idx="1"/>
          </p:nvPr>
        </p:nvSpPr>
        <p:spPr>
          <a:xfrm>
            <a:off x="1072056" y="3602038"/>
            <a:ext cx="9595945" cy="1655762"/>
          </a:xfrm>
          <a:prstGeom prst="rect">
            <a:avLst/>
          </a:prstGeom>
        </p:spPr>
        <p:txBody>
          <a:bodyPr/>
          <a:lstStyle>
            <a:lvl1pPr marL="0" indent="0" algn="l">
              <a:buNone/>
              <a:defRPr sz="2400">
                <a:solidFill>
                  <a:schemeClr val="bg1"/>
                </a:solidFill>
              </a:defRPr>
            </a:lvl1pPr>
            <a:lvl2pPr marL="457194" indent="0" algn="ctr">
              <a:buNone/>
              <a:defRPr sz="2000"/>
            </a:lvl2pPr>
            <a:lvl3pPr marL="914389" indent="0" algn="ctr">
              <a:buNone/>
              <a:defRPr sz="1800"/>
            </a:lvl3pPr>
            <a:lvl4pPr marL="1371583" indent="0" algn="ctr">
              <a:buNone/>
              <a:defRPr sz="1600"/>
            </a:lvl4pPr>
            <a:lvl5pPr marL="1828777" indent="0" algn="ctr">
              <a:buNone/>
              <a:defRPr sz="1600"/>
            </a:lvl5pPr>
            <a:lvl6pPr marL="2285971" indent="0" algn="ctr">
              <a:buNone/>
              <a:defRPr sz="1600"/>
            </a:lvl6pPr>
            <a:lvl7pPr marL="2743167" indent="0" algn="ctr">
              <a:buNone/>
              <a:defRPr sz="1600"/>
            </a:lvl7pPr>
            <a:lvl8pPr marL="3200361" indent="0" algn="ctr">
              <a:buNone/>
              <a:defRPr sz="1600"/>
            </a:lvl8pPr>
            <a:lvl9pPr marL="3657555" indent="0" algn="ctr">
              <a:buNone/>
              <a:defRPr sz="1600"/>
            </a:lvl9pPr>
          </a:lstStyle>
          <a:p>
            <a:r>
              <a:rPr lang="en-US"/>
              <a:t>Click to edit Master subtitle</a:t>
            </a:r>
          </a:p>
        </p:txBody>
      </p:sp>
      <p:sp>
        <p:nvSpPr>
          <p:cNvPr id="6" name="Slide Number Placeholder 5">
            <a:extLst>
              <a:ext uri="{FF2B5EF4-FFF2-40B4-BE49-F238E27FC236}">
                <a16:creationId xmlns:a16="http://schemas.microsoft.com/office/drawing/2014/main" id="{C9BD3091-9A6E-0940-B7D3-05D86BF2291A}"/>
              </a:ext>
            </a:extLst>
          </p:cNvPr>
          <p:cNvSpPr>
            <a:spLocks noGrp="1"/>
          </p:cNvSpPr>
          <p:nvPr>
            <p:ph type="sldNum" sz="quarter" idx="12"/>
          </p:nvPr>
        </p:nvSpPr>
        <p:spPr/>
        <p:txBody>
          <a:bodyPr/>
          <a:lstStyle/>
          <a:p>
            <a:fld id="{3F38F04D-CF8C-FA49-B256-3C6C7BE473BD}" type="slidenum">
              <a:rPr lang="en-US" smtClean="0"/>
              <a:t>‹#›</a:t>
            </a:fld>
            <a:endParaRPr lang="en-US"/>
          </a:p>
        </p:txBody>
      </p:sp>
      <p:sp>
        <p:nvSpPr>
          <p:cNvPr id="10" name="Text Placeholder 9">
            <a:extLst>
              <a:ext uri="{FF2B5EF4-FFF2-40B4-BE49-F238E27FC236}">
                <a16:creationId xmlns:a16="http://schemas.microsoft.com/office/drawing/2014/main" id="{C1B696B0-9B42-454D-8E9A-A9C96244358E}"/>
              </a:ext>
            </a:extLst>
          </p:cNvPr>
          <p:cNvSpPr>
            <a:spLocks noGrp="1"/>
          </p:cNvSpPr>
          <p:nvPr>
            <p:ph type="body" sz="quarter" idx="13" hasCustomPrompt="1"/>
          </p:nvPr>
        </p:nvSpPr>
        <p:spPr>
          <a:xfrm>
            <a:off x="8156576" y="5735637"/>
            <a:ext cx="3197225" cy="465138"/>
          </a:xfrm>
          <a:prstGeom prst="rect">
            <a:avLst/>
          </a:prstGeom>
        </p:spPr>
        <p:txBody>
          <a:bodyPr>
            <a:normAutofit/>
          </a:bodyPr>
          <a:lstStyle>
            <a:lvl1pPr marL="0" indent="0" algn="r">
              <a:buNone/>
              <a:defRPr sz="1200">
                <a:latin typeface="+mj-lt"/>
              </a:defRPr>
            </a:lvl1pPr>
          </a:lstStyle>
          <a:p>
            <a:pPr lvl="0"/>
            <a:r>
              <a:rPr lang="en-US"/>
              <a:t>Enter presenter here if necessary</a:t>
            </a:r>
            <a:br>
              <a:rPr lang="en-US"/>
            </a:br>
            <a:r>
              <a:rPr lang="en-US"/>
              <a:t>Enter date here</a:t>
            </a:r>
          </a:p>
        </p:txBody>
      </p:sp>
    </p:spTree>
    <p:extLst>
      <p:ext uri="{BB962C8B-B14F-4D97-AF65-F5344CB8AC3E}">
        <p14:creationId xmlns:p14="http://schemas.microsoft.com/office/powerpoint/2010/main" val="13876403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F1B7059-9994-452B-97D3-B9424BDCF679}" type="datetimeFigureOut">
              <a:rPr lang="en-US" smtClean="0"/>
              <a:t>8/5/2020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2638927361"/>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786721-E37B-9B40-8F8F-0345515258F2}"/>
              </a:ext>
            </a:extLst>
          </p:cNvPr>
          <p:cNvPicPr>
            <a:picLocks noChangeAspect="1"/>
          </p:cNvPicPr>
          <p:nvPr userDrawn="1"/>
        </p:nvPicPr>
        <p:blipFill>
          <a:blip r:embed="rId2"/>
          <a:stretch>
            <a:fillRect/>
          </a:stretch>
        </p:blipFill>
        <p:spPr>
          <a:xfrm>
            <a:off x="0" y="3049"/>
            <a:ext cx="12192000" cy="6851904"/>
          </a:xfrm>
          <a:prstGeom prst="rect">
            <a:avLst/>
          </a:prstGeom>
        </p:spPr>
      </p:pic>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sp>
        <p:nvSpPr>
          <p:cNvPr id="6" name="TextBox 5">
            <a:extLst>
              <a:ext uri="{FF2B5EF4-FFF2-40B4-BE49-F238E27FC236}">
                <a16:creationId xmlns:a16="http://schemas.microsoft.com/office/drawing/2014/main" id="{B0DDF181-3270-DA41-B667-15C2871DAF2C}"/>
              </a:ext>
            </a:extLst>
          </p:cNvPr>
          <p:cNvSpPr txBox="1"/>
          <p:nvPr userDrawn="1"/>
        </p:nvSpPr>
        <p:spPr>
          <a:xfrm>
            <a:off x="838199" y="6431190"/>
            <a:ext cx="3793524" cy="215444"/>
          </a:xfrm>
          <a:prstGeom prst="rect">
            <a:avLst/>
          </a:prstGeom>
          <a:noFill/>
        </p:spPr>
        <p:txBody>
          <a:bodyPr wrap="square" rtlCol="0">
            <a:spAutoFit/>
          </a:bodyPr>
          <a:lstStyle/>
          <a:p>
            <a:pPr marL="0" marR="0" lvl="0" indent="0" algn="l" defTabSz="914389" rtl="0" eaLnBrk="1" fontAlgn="auto" latinLnBrk="0" hangingPunct="1">
              <a:lnSpc>
                <a:spcPct val="100000"/>
              </a:lnSpc>
              <a:spcBef>
                <a:spcPts val="0"/>
              </a:spcBef>
              <a:spcAft>
                <a:spcPts val="0"/>
              </a:spcAft>
              <a:buClrTx/>
              <a:buSzTx/>
              <a:buFontTx/>
              <a:buNone/>
              <a:tabLst/>
              <a:defRPr/>
            </a:pPr>
            <a:r>
              <a:rPr lang="en-US" sz="800">
                <a:solidFill>
                  <a:schemeClr val="accent3"/>
                </a:solidFill>
              </a:rPr>
              <a:t>Confidential for internal use only</a:t>
            </a:r>
          </a:p>
        </p:txBody>
      </p:sp>
      <p:sp>
        <p:nvSpPr>
          <p:cNvPr id="7" name="Title 1">
            <a:extLst>
              <a:ext uri="{FF2B5EF4-FFF2-40B4-BE49-F238E27FC236}">
                <a16:creationId xmlns:a16="http://schemas.microsoft.com/office/drawing/2014/main" id="{82DD5684-DA30-DE4B-AA81-693259D515B7}"/>
              </a:ext>
            </a:extLst>
          </p:cNvPr>
          <p:cNvSpPr>
            <a:spLocks noGrp="1"/>
          </p:cNvSpPr>
          <p:nvPr>
            <p:ph type="ctrTitle" hasCustomPrompt="1"/>
          </p:nvPr>
        </p:nvSpPr>
        <p:spPr>
          <a:xfrm>
            <a:off x="1072056" y="1122363"/>
            <a:ext cx="9595945" cy="2387600"/>
          </a:xfrm>
        </p:spPr>
        <p:txBody>
          <a:bodyPr anchor="b"/>
          <a:lstStyle>
            <a:lvl1pPr algn="l">
              <a:defRPr sz="6000">
                <a:solidFill>
                  <a:schemeClr val="bg1"/>
                </a:solidFill>
              </a:defRPr>
            </a:lvl1pPr>
          </a:lstStyle>
          <a:p>
            <a:r>
              <a:rPr lang="en-US"/>
              <a:t>Section title page</a:t>
            </a:r>
          </a:p>
        </p:txBody>
      </p:sp>
      <p:sp>
        <p:nvSpPr>
          <p:cNvPr id="8" name="Subtitle 2">
            <a:extLst>
              <a:ext uri="{FF2B5EF4-FFF2-40B4-BE49-F238E27FC236}">
                <a16:creationId xmlns:a16="http://schemas.microsoft.com/office/drawing/2014/main" id="{2273D6FE-3673-1F47-8AEC-3CEC7E26A6A0}"/>
              </a:ext>
            </a:extLst>
          </p:cNvPr>
          <p:cNvSpPr>
            <a:spLocks noGrp="1"/>
          </p:cNvSpPr>
          <p:nvPr>
            <p:ph type="subTitle" idx="1" hasCustomPrompt="1"/>
          </p:nvPr>
        </p:nvSpPr>
        <p:spPr>
          <a:xfrm>
            <a:off x="1072056" y="3602038"/>
            <a:ext cx="9595945" cy="1655762"/>
          </a:xfrm>
          <a:prstGeom prst="rect">
            <a:avLst/>
          </a:prstGeom>
        </p:spPr>
        <p:txBody>
          <a:bodyPr/>
          <a:lstStyle>
            <a:lvl1pPr marL="0" indent="0" algn="l">
              <a:buNone/>
              <a:defRPr sz="2400">
                <a:solidFill>
                  <a:schemeClr val="bg1"/>
                </a:solidFill>
              </a:defRPr>
            </a:lvl1pPr>
            <a:lvl2pPr marL="457194" indent="0" algn="ctr">
              <a:buNone/>
              <a:defRPr sz="2000"/>
            </a:lvl2pPr>
            <a:lvl3pPr marL="914389" indent="0" algn="ctr">
              <a:buNone/>
              <a:defRPr sz="1800"/>
            </a:lvl3pPr>
            <a:lvl4pPr marL="1371583" indent="0" algn="ctr">
              <a:buNone/>
              <a:defRPr sz="1600"/>
            </a:lvl4pPr>
            <a:lvl5pPr marL="1828777" indent="0" algn="ctr">
              <a:buNone/>
              <a:defRPr sz="1600"/>
            </a:lvl5pPr>
            <a:lvl6pPr marL="2285971" indent="0" algn="ctr">
              <a:buNone/>
              <a:defRPr sz="1600"/>
            </a:lvl6pPr>
            <a:lvl7pPr marL="2743167" indent="0" algn="ctr">
              <a:buNone/>
              <a:defRPr sz="1600"/>
            </a:lvl7pPr>
            <a:lvl8pPr marL="3200361" indent="0" algn="ctr">
              <a:buNone/>
              <a:defRPr sz="1600"/>
            </a:lvl8pPr>
            <a:lvl9pPr marL="3657555" indent="0" algn="ctr">
              <a:buNone/>
              <a:defRPr sz="1600"/>
            </a:lvl9pPr>
          </a:lstStyle>
          <a:p>
            <a:r>
              <a:rPr lang="en-US"/>
              <a:t>Subtitle if you need it</a:t>
            </a:r>
          </a:p>
        </p:txBody>
      </p:sp>
    </p:spTree>
    <p:extLst>
      <p:ext uri="{BB962C8B-B14F-4D97-AF65-F5344CB8AC3E}">
        <p14:creationId xmlns:p14="http://schemas.microsoft.com/office/powerpoint/2010/main" val="17429338"/>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and Content with Accent Line">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cxnSp>
        <p:nvCxnSpPr>
          <p:cNvPr id="8" name="Straight Connector 7">
            <a:extLst>
              <a:ext uri="{FF2B5EF4-FFF2-40B4-BE49-F238E27FC236}">
                <a16:creationId xmlns:a16="http://schemas.microsoft.com/office/drawing/2014/main" id="{29317117-AA1F-464C-8086-CE88558BEC16}"/>
              </a:ext>
            </a:extLst>
          </p:cNvPr>
          <p:cNvCxnSpPr>
            <a:cxnSpLocks/>
          </p:cNvCxnSpPr>
          <p:nvPr userDrawn="1"/>
        </p:nvCxnSpPr>
        <p:spPr>
          <a:xfrm>
            <a:off x="817850" y="1167617"/>
            <a:ext cx="11374151" cy="0"/>
          </a:xfrm>
          <a:prstGeom prst="line">
            <a:avLst/>
          </a:prstGeom>
          <a:ln w="19050">
            <a:solidFill>
              <a:schemeClr val="tx1"/>
            </a:solidFill>
          </a:ln>
        </p:spPr>
        <p:style>
          <a:lnRef idx="1">
            <a:schemeClr val="accent2"/>
          </a:lnRef>
          <a:fillRef idx="0">
            <a:schemeClr val="accent2"/>
          </a:fillRef>
          <a:effectRef idx="0">
            <a:schemeClr val="accent2"/>
          </a:effectRef>
          <a:fontRef idx="minor">
            <a:schemeClr val="tx1"/>
          </a:fontRef>
        </p:style>
      </p:cxnSp>
      <p:sp>
        <p:nvSpPr>
          <p:cNvPr id="9" name="Content Placeholder 8">
            <a:extLst>
              <a:ext uri="{FF2B5EF4-FFF2-40B4-BE49-F238E27FC236}">
                <a16:creationId xmlns:a16="http://schemas.microsoft.com/office/drawing/2014/main" id="{8AC87E82-C806-D64E-9413-AFF2F67AE65E}"/>
              </a:ext>
            </a:extLst>
          </p:cNvPr>
          <p:cNvSpPr>
            <a:spLocks noGrp="1"/>
          </p:cNvSpPr>
          <p:nvPr>
            <p:ph sz="quarter" idx="14"/>
          </p:nvPr>
        </p:nvSpPr>
        <p:spPr>
          <a:xfrm>
            <a:off x="817564" y="1334683"/>
            <a:ext cx="10536237" cy="4801004"/>
          </a:xfrm>
          <a:prstGeom prst="rect">
            <a:avLst/>
          </a:prstGeom>
        </p:spPr>
        <p:txBody>
          <a:bodyPr/>
          <a:lstStyle>
            <a:lvl1pPr marL="228597" indent="-228597">
              <a:buFontTx/>
              <a:buBlip>
                <a:blip r:embed="rId3"/>
              </a:buBlip>
              <a:defRPr>
                <a:latin typeface="+mj-lt"/>
              </a:defRPr>
            </a:lvl1pPr>
            <a:lvl2pPr marL="685791" indent="-228597">
              <a:buClr>
                <a:schemeClr val="accent4"/>
              </a:buClr>
              <a:buFont typeface="Arial" panose="020B0604020202020204" pitchFamily="34" charset="0"/>
              <a:buChar char="•"/>
              <a:defRPr>
                <a:latin typeface="+mj-lt"/>
              </a:defRPr>
            </a:lvl2pPr>
            <a:lvl3pPr marL="1142986" indent="-228597">
              <a:buClr>
                <a:srgbClr val="FFC000"/>
              </a:buClr>
              <a:buFont typeface="Courier New" panose="02070309020205020404" pitchFamily="49" charset="0"/>
              <a:buChar char="o"/>
              <a:defRPr sz="2000">
                <a:latin typeface="+mj-lt"/>
              </a:defRPr>
            </a:lvl3pPr>
            <a:lvl4pPr marL="1600180" indent="-228597">
              <a:buClr>
                <a:schemeClr val="accent4"/>
              </a:buClr>
              <a:buFont typeface="Wingdings" panose="05000000000000000000" pitchFamily="2" charset="2"/>
              <a:buChar char="§"/>
              <a:defRPr sz="2000">
                <a:latin typeface="+mj-lt"/>
              </a:defRPr>
            </a:lvl4pPr>
            <a:lvl5pPr marL="2057374" indent="-228597">
              <a:buClr>
                <a:srgbClr val="FFC000"/>
              </a:buClr>
              <a:buFont typeface="Arial" panose="020B0604020202020204" pitchFamily="34" charset="0"/>
              <a:buChar char="•"/>
              <a:defRPr sz="20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0">
            <a:extLst>
              <a:ext uri="{FF2B5EF4-FFF2-40B4-BE49-F238E27FC236}">
                <a16:creationId xmlns:a16="http://schemas.microsoft.com/office/drawing/2014/main" id="{F13C3F77-13D6-41B3-8666-5F04AFCCC415}"/>
              </a:ext>
            </a:extLst>
          </p:cNvPr>
          <p:cNvSpPr>
            <a:spLocks noGrp="1"/>
          </p:cNvSpPr>
          <p:nvPr>
            <p:ph type="body" sz="quarter" idx="15" hasCustomPrompt="1"/>
          </p:nvPr>
        </p:nvSpPr>
        <p:spPr>
          <a:xfrm>
            <a:off x="846271" y="500525"/>
            <a:ext cx="10499458" cy="623932"/>
          </a:xfrm>
          <a:prstGeom prst="rect">
            <a:avLst/>
          </a:prstGeom>
        </p:spPr>
        <p:txBody>
          <a:bodyPr>
            <a:noAutofit/>
          </a:bodyPr>
          <a:lstStyle>
            <a:lvl1pPr marL="0" indent="0">
              <a:buNone/>
              <a:defRPr sz="4000">
                <a:latin typeface="+mn-lt"/>
              </a:defRPr>
            </a:lvl1pPr>
          </a:lstStyle>
          <a:p>
            <a:pPr lvl="0"/>
            <a:r>
              <a:rPr lang="en-US"/>
              <a:t>Title Here</a:t>
            </a:r>
          </a:p>
        </p:txBody>
      </p:sp>
    </p:spTree>
    <p:extLst>
      <p:ext uri="{BB962C8B-B14F-4D97-AF65-F5344CB8AC3E}">
        <p14:creationId xmlns:p14="http://schemas.microsoft.com/office/powerpoint/2010/main" val="2115230113"/>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9" name="Content Placeholder 8">
            <a:extLst>
              <a:ext uri="{FF2B5EF4-FFF2-40B4-BE49-F238E27FC236}">
                <a16:creationId xmlns:a16="http://schemas.microsoft.com/office/drawing/2014/main" id="{8AC87E82-C806-D64E-9413-AFF2F67AE65E}"/>
              </a:ext>
            </a:extLst>
          </p:cNvPr>
          <p:cNvSpPr>
            <a:spLocks noGrp="1"/>
          </p:cNvSpPr>
          <p:nvPr>
            <p:ph sz="quarter" idx="14"/>
          </p:nvPr>
        </p:nvSpPr>
        <p:spPr>
          <a:xfrm>
            <a:off x="817564" y="1346044"/>
            <a:ext cx="10536237" cy="4789645"/>
          </a:xfrm>
          <a:prstGeom prst="rect">
            <a:avLst/>
          </a:prstGeom>
        </p:spPr>
        <p:txBody>
          <a:bodyPr/>
          <a:lstStyle>
            <a:lvl1pPr marL="228597" indent="-228597">
              <a:buFontTx/>
              <a:buBlip>
                <a:blip r:embed="rId3"/>
              </a:buBlip>
              <a:defRPr>
                <a:latin typeface="+mj-lt"/>
              </a:defRPr>
            </a:lvl1pPr>
            <a:lvl2pPr marL="685791" indent="-228597">
              <a:buClr>
                <a:schemeClr val="accent4"/>
              </a:buClr>
              <a:buFont typeface="Arial" panose="020B0604020202020204" pitchFamily="34" charset="0"/>
              <a:buChar char="•"/>
              <a:defRPr>
                <a:latin typeface="+mj-lt"/>
              </a:defRPr>
            </a:lvl2pPr>
            <a:lvl3pPr marL="1142986" indent="-228597">
              <a:buClr>
                <a:srgbClr val="FFC000"/>
              </a:buClr>
              <a:buFont typeface="Courier New" panose="02070309020205020404" pitchFamily="49" charset="0"/>
              <a:buChar char="o"/>
              <a:defRPr sz="2000">
                <a:latin typeface="+mj-lt"/>
              </a:defRPr>
            </a:lvl3pPr>
            <a:lvl4pPr marL="1600180" indent="-228597">
              <a:buClr>
                <a:schemeClr val="accent4"/>
              </a:buClr>
              <a:buFont typeface="Wingdings" panose="05000000000000000000" pitchFamily="2" charset="2"/>
              <a:buChar char="§"/>
              <a:defRPr sz="2000">
                <a:latin typeface="+mj-lt"/>
              </a:defRPr>
            </a:lvl4pPr>
            <a:lvl5pPr marL="2057374" indent="-228597">
              <a:buClr>
                <a:srgbClr val="FFC000"/>
              </a:buClr>
              <a:buFont typeface="Arial" panose="020B0604020202020204" pitchFamily="34" charset="0"/>
              <a:buChar char="•"/>
              <a:defRPr sz="20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0">
            <a:extLst>
              <a:ext uri="{FF2B5EF4-FFF2-40B4-BE49-F238E27FC236}">
                <a16:creationId xmlns:a16="http://schemas.microsoft.com/office/drawing/2014/main" id="{F13C3F77-13D6-41B3-8666-5F04AFCCC415}"/>
              </a:ext>
            </a:extLst>
          </p:cNvPr>
          <p:cNvSpPr>
            <a:spLocks noGrp="1"/>
          </p:cNvSpPr>
          <p:nvPr>
            <p:ph type="body" sz="quarter" idx="15" hasCustomPrompt="1"/>
          </p:nvPr>
        </p:nvSpPr>
        <p:spPr>
          <a:xfrm>
            <a:off x="846271" y="500525"/>
            <a:ext cx="10499458" cy="623932"/>
          </a:xfrm>
          <a:prstGeom prst="rect">
            <a:avLst/>
          </a:prstGeom>
        </p:spPr>
        <p:txBody>
          <a:bodyPr>
            <a:noAutofit/>
          </a:bodyPr>
          <a:lstStyle>
            <a:lvl1pPr marL="0" indent="0">
              <a:buNone/>
              <a:defRPr sz="4000">
                <a:latin typeface="+mn-lt"/>
              </a:defRPr>
            </a:lvl1pPr>
          </a:lstStyle>
          <a:p>
            <a:pPr lvl="0"/>
            <a:r>
              <a:rPr lang="en-US"/>
              <a:t>Title Here</a:t>
            </a:r>
          </a:p>
        </p:txBody>
      </p:sp>
    </p:spTree>
    <p:extLst>
      <p:ext uri="{BB962C8B-B14F-4D97-AF65-F5344CB8AC3E}">
        <p14:creationId xmlns:p14="http://schemas.microsoft.com/office/powerpoint/2010/main" val="60843208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Only with Accent Line">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11" name="Text Placeholder 10">
            <a:extLst>
              <a:ext uri="{FF2B5EF4-FFF2-40B4-BE49-F238E27FC236}">
                <a16:creationId xmlns:a16="http://schemas.microsoft.com/office/drawing/2014/main" id="{F13C3F77-13D6-41B3-8666-5F04AFCCC415}"/>
              </a:ext>
            </a:extLst>
          </p:cNvPr>
          <p:cNvSpPr>
            <a:spLocks noGrp="1"/>
          </p:cNvSpPr>
          <p:nvPr>
            <p:ph type="body" sz="quarter" idx="15" hasCustomPrompt="1"/>
          </p:nvPr>
        </p:nvSpPr>
        <p:spPr>
          <a:xfrm>
            <a:off x="846271" y="500525"/>
            <a:ext cx="10499458" cy="623932"/>
          </a:xfrm>
          <a:prstGeom prst="rect">
            <a:avLst/>
          </a:prstGeom>
        </p:spPr>
        <p:txBody>
          <a:bodyPr>
            <a:noAutofit/>
          </a:bodyPr>
          <a:lstStyle>
            <a:lvl1pPr marL="0" indent="0">
              <a:buNone/>
              <a:defRPr sz="4000">
                <a:latin typeface="+mn-lt"/>
              </a:defRPr>
            </a:lvl1pPr>
          </a:lstStyle>
          <a:p>
            <a:pPr lvl="0"/>
            <a:r>
              <a:rPr lang="en-US"/>
              <a:t>Title Here</a:t>
            </a:r>
          </a:p>
        </p:txBody>
      </p:sp>
      <p:cxnSp>
        <p:nvCxnSpPr>
          <p:cNvPr id="7" name="Straight Connector 6">
            <a:extLst>
              <a:ext uri="{FF2B5EF4-FFF2-40B4-BE49-F238E27FC236}">
                <a16:creationId xmlns:a16="http://schemas.microsoft.com/office/drawing/2014/main" id="{03E69DA5-5A22-447A-97D9-CC3D5F78D6D7}"/>
              </a:ext>
            </a:extLst>
          </p:cNvPr>
          <p:cNvCxnSpPr>
            <a:cxnSpLocks/>
          </p:cNvCxnSpPr>
          <p:nvPr userDrawn="1"/>
        </p:nvCxnSpPr>
        <p:spPr>
          <a:xfrm>
            <a:off x="817850" y="1167617"/>
            <a:ext cx="11374151" cy="0"/>
          </a:xfrm>
          <a:prstGeom prst="line">
            <a:avLst/>
          </a:prstGeom>
          <a:ln w="19050">
            <a:solidFill>
              <a:schemeClr val="tx1"/>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425318781"/>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11" name="Text Placeholder 10">
            <a:extLst>
              <a:ext uri="{FF2B5EF4-FFF2-40B4-BE49-F238E27FC236}">
                <a16:creationId xmlns:a16="http://schemas.microsoft.com/office/drawing/2014/main" id="{F13C3F77-13D6-41B3-8666-5F04AFCCC415}"/>
              </a:ext>
            </a:extLst>
          </p:cNvPr>
          <p:cNvSpPr>
            <a:spLocks noGrp="1"/>
          </p:cNvSpPr>
          <p:nvPr>
            <p:ph type="body" sz="quarter" idx="15" hasCustomPrompt="1"/>
          </p:nvPr>
        </p:nvSpPr>
        <p:spPr>
          <a:xfrm>
            <a:off x="846271" y="500525"/>
            <a:ext cx="10499458" cy="623932"/>
          </a:xfrm>
          <a:prstGeom prst="rect">
            <a:avLst/>
          </a:prstGeom>
        </p:spPr>
        <p:txBody>
          <a:bodyPr>
            <a:noAutofit/>
          </a:bodyPr>
          <a:lstStyle>
            <a:lvl1pPr marL="0" indent="0">
              <a:buNone/>
              <a:defRPr sz="4000">
                <a:latin typeface="+mn-lt"/>
              </a:defRPr>
            </a:lvl1pPr>
          </a:lstStyle>
          <a:p>
            <a:pPr lvl="0"/>
            <a:r>
              <a:rPr lang="en-US"/>
              <a:t>Title Here</a:t>
            </a:r>
          </a:p>
        </p:txBody>
      </p:sp>
    </p:spTree>
    <p:extLst>
      <p:ext uri="{BB962C8B-B14F-4D97-AF65-F5344CB8AC3E}">
        <p14:creationId xmlns:p14="http://schemas.microsoft.com/office/powerpoint/2010/main" val="1681720516"/>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Standard Content">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11" name="Text Placeholder 10">
            <a:extLst>
              <a:ext uri="{FF2B5EF4-FFF2-40B4-BE49-F238E27FC236}">
                <a16:creationId xmlns:a16="http://schemas.microsoft.com/office/drawing/2014/main" id="{93F26383-0BD0-714C-8382-B65ABF2608EE}"/>
              </a:ext>
            </a:extLst>
          </p:cNvPr>
          <p:cNvSpPr>
            <a:spLocks noGrp="1"/>
          </p:cNvSpPr>
          <p:nvPr>
            <p:ph type="body" sz="quarter" idx="14" hasCustomPrompt="1"/>
          </p:nvPr>
        </p:nvSpPr>
        <p:spPr>
          <a:xfrm>
            <a:off x="846271" y="781050"/>
            <a:ext cx="10499458" cy="623932"/>
          </a:xfrm>
          <a:prstGeom prst="rect">
            <a:avLst/>
          </a:prstGeom>
        </p:spPr>
        <p:txBody>
          <a:bodyPr>
            <a:noAutofit/>
          </a:bodyPr>
          <a:lstStyle>
            <a:lvl1pPr marL="0" indent="0">
              <a:buNone/>
              <a:defRPr sz="4000">
                <a:latin typeface="+mn-lt"/>
              </a:defRPr>
            </a:lvl1pPr>
          </a:lstStyle>
          <a:p>
            <a:pPr lvl="0"/>
            <a:r>
              <a:rPr lang="en-US"/>
              <a:t>Title Here</a:t>
            </a:r>
          </a:p>
        </p:txBody>
      </p:sp>
      <p:sp>
        <p:nvSpPr>
          <p:cNvPr id="12" name="Text Placeholder 10">
            <a:extLst>
              <a:ext uri="{FF2B5EF4-FFF2-40B4-BE49-F238E27FC236}">
                <a16:creationId xmlns:a16="http://schemas.microsoft.com/office/drawing/2014/main" id="{17077F88-2CA9-FF4B-8C3B-DADE06AAC487}"/>
              </a:ext>
            </a:extLst>
          </p:cNvPr>
          <p:cNvSpPr>
            <a:spLocks noGrp="1"/>
          </p:cNvSpPr>
          <p:nvPr>
            <p:ph type="body" sz="quarter" idx="15" hasCustomPrompt="1"/>
          </p:nvPr>
        </p:nvSpPr>
        <p:spPr>
          <a:xfrm>
            <a:off x="846271" y="438907"/>
            <a:ext cx="7412826" cy="623932"/>
          </a:xfrm>
          <a:prstGeom prst="rect">
            <a:avLst/>
          </a:prstGeom>
        </p:spPr>
        <p:txBody>
          <a:bodyPr>
            <a:normAutofit/>
          </a:bodyPr>
          <a:lstStyle>
            <a:lvl1pPr marL="0" indent="0">
              <a:buNone/>
              <a:defRPr sz="1800" b="1">
                <a:solidFill>
                  <a:srgbClr val="81BE41"/>
                </a:solidFill>
                <a:latin typeface="+mn-lt"/>
              </a:defRPr>
            </a:lvl1pPr>
          </a:lstStyle>
          <a:p>
            <a:pPr lvl="0"/>
            <a:r>
              <a:rPr lang="en-US"/>
              <a:t>SECTION TITLE HERE ALL CAPS</a:t>
            </a:r>
          </a:p>
        </p:txBody>
      </p:sp>
      <p:sp>
        <p:nvSpPr>
          <p:cNvPr id="14" name="Text Placeholder 13">
            <a:extLst>
              <a:ext uri="{FF2B5EF4-FFF2-40B4-BE49-F238E27FC236}">
                <a16:creationId xmlns:a16="http://schemas.microsoft.com/office/drawing/2014/main" id="{BE9B9F3B-3665-4147-9890-0FC4F8DA2371}"/>
              </a:ext>
            </a:extLst>
          </p:cNvPr>
          <p:cNvSpPr>
            <a:spLocks noGrp="1"/>
          </p:cNvSpPr>
          <p:nvPr>
            <p:ph type="body" sz="quarter" idx="16" hasCustomPrompt="1"/>
          </p:nvPr>
        </p:nvSpPr>
        <p:spPr>
          <a:xfrm>
            <a:off x="846138" y="1404938"/>
            <a:ext cx="10499457" cy="4819650"/>
          </a:xfrm>
          <a:prstGeom prst="rect">
            <a:avLst/>
          </a:prstGeom>
        </p:spPr>
        <p:txBody>
          <a:bodyPr/>
          <a:lstStyle>
            <a:lvl1pPr marL="302409" indent="-302409">
              <a:lnSpc>
                <a:spcPct val="120000"/>
              </a:lnSpc>
              <a:spcBef>
                <a:spcPts val="280"/>
              </a:spcBef>
              <a:buClr>
                <a:srgbClr val="CC0000"/>
              </a:buClr>
              <a:buSzPct val="110000"/>
              <a:buBlip>
                <a:blip r:embed="rId3"/>
              </a:buBlip>
              <a:defRPr lang="en-US" sz="2400" smtClean="0"/>
            </a:lvl1pPr>
          </a:lstStyle>
          <a:p>
            <a:pPr marL="285750" indent="-285750">
              <a:lnSpc>
                <a:spcPct val="120000"/>
              </a:lnSpc>
              <a:spcBef>
                <a:spcPts val="265"/>
              </a:spcBef>
              <a:buClr>
                <a:srgbClr val="CC0000"/>
              </a:buClr>
              <a:buSzPct val="110000"/>
              <a:buBlip>
                <a:blip r:embed="rId3"/>
              </a:buBlip>
            </a:pPr>
            <a:r>
              <a:rPr lang="en-US" sz="2400">
                <a:latin typeface="+mj-lt"/>
              </a:rPr>
              <a:t>Content here</a:t>
            </a:r>
          </a:p>
          <a:p>
            <a:pPr marL="285750" indent="-285750">
              <a:lnSpc>
                <a:spcPct val="120000"/>
              </a:lnSpc>
              <a:spcBef>
                <a:spcPts val="265"/>
              </a:spcBef>
              <a:buClr>
                <a:srgbClr val="CC0000"/>
              </a:buClr>
              <a:buSzPct val="110000"/>
              <a:buBlip>
                <a:blip r:embed="rId3"/>
              </a:buBlip>
            </a:pPr>
            <a:r>
              <a:rPr lang="en-US" sz="2400">
                <a:latin typeface="+mj-lt"/>
              </a:rPr>
              <a:t>Content here</a:t>
            </a:r>
          </a:p>
          <a:p>
            <a:pPr marL="285750" indent="-285750">
              <a:lnSpc>
                <a:spcPct val="120000"/>
              </a:lnSpc>
              <a:spcBef>
                <a:spcPts val="265"/>
              </a:spcBef>
              <a:buClr>
                <a:srgbClr val="CC0000"/>
              </a:buClr>
              <a:buSzPct val="110000"/>
              <a:buBlip>
                <a:blip r:embed="rId3"/>
              </a:buBlip>
            </a:pPr>
            <a:r>
              <a:rPr lang="en-US" sz="2400">
                <a:latin typeface="+mj-lt"/>
              </a:rPr>
              <a:t>Content here</a:t>
            </a:r>
            <a:endParaRPr lang="en-US"/>
          </a:p>
        </p:txBody>
      </p:sp>
    </p:spTree>
    <p:extLst>
      <p:ext uri="{BB962C8B-B14F-4D97-AF65-F5344CB8AC3E}">
        <p14:creationId xmlns:p14="http://schemas.microsoft.com/office/powerpoint/2010/main" val="263498419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Content with bullets and chart or pic">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3" name="Content Placeholder 2">
            <a:extLst>
              <a:ext uri="{FF2B5EF4-FFF2-40B4-BE49-F238E27FC236}">
                <a16:creationId xmlns:a16="http://schemas.microsoft.com/office/drawing/2014/main" id="{FAF4B17A-20F4-3240-AC07-023CEA8F0E84}"/>
              </a:ext>
            </a:extLst>
          </p:cNvPr>
          <p:cNvSpPr>
            <a:spLocks noGrp="1"/>
          </p:cNvSpPr>
          <p:nvPr>
            <p:ph sz="quarter" idx="13" hasCustomPrompt="1"/>
          </p:nvPr>
        </p:nvSpPr>
        <p:spPr>
          <a:xfrm>
            <a:off x="6120116" y="133350"/>
            <a:ext cx="5943600" cy="5943600"/>
          </a:xfrm>
          <a:prstGeom prst="rect">
            <a:avLst/>
          </a:prstGeom>
        </p:spPr>
        <p:txBody>
          <a:bodyPr/>
          <a:lstStyle/>
          <a:p>
            <a:pPr lvl="0"/>
            <a:r>
              <a:rPr lang="en-US"/>
              <a:t>Photo or chart here</a:t>
            </a:r>
          </a:p>
        </p:txBody>
      </p:sp>
      <p:sp>
        <p:nvSpPr>
          <p:cNvPr id="11" name="Text Placeholder 10">
            <a:extLst>
              <a:ext uri="{FF2B5EF4-FFF2-40B4-BE49-F238E27FC236}">
                <a16:creationId xmlns:a16="http://schemas.microsoft.com/office/drawing/2014/main" id="{93F26383-0BD0-714C-8382-B65ABF2608EE}"/>
              </a:ext>
            </a:extLst>
          </p:cNvPr>
          <p:cNvSpPr>
            <a:spLocks noGrp="1"/>
          </p:cNvSpPr>
          <p:nvPr>
            <p:ph type="body" sz="quarter" idx="14" hasCustomPrompt="1"/>
          </p:nvPr>
        </p:nvSpPr>
        <p:spPr>
          <a:xfrm>
            <a:off x="846272" y="781050"/>
            <a:ext cx="6916737" cy="623932"/>
          </a:xfrm>
          <a:prstGeom prst="rect">
            <a:avLst/>
          </a:prstGeom>
        </p:spPr>
        <p:txBody>
          <a:bodyPr>
            <a:noAutofit/>
          </a:bodyPr>
          <a:lstStyle>
            <a:lvl1pPr marL="0" indent="0">
              <a:buNone/>
              <a:defRPr sz="4000">
                <a:latin typeface="+mn-lt"/>
              </a:defRPr>
            </a:lvl1pPr>
          </a:lstStyle>
          <a:p>
            <a:pPr lvl="0"/>
            <a:r>
              <a:rPr lang="en-US"/>
              <a:t>Title Here</a:t>
            </a:r>
          </a:p>
        </p:txBody>
      </p:sp>
      <p:sp>
        <p:nvSpPr>
          <p:cNvPr id="12" name="Text Placeholder 10">
            <a:extLst>
              <a:ext uri="{FF2B5EF4-FFF2-40B4-BE49-F238E27FC236}">
                <a16:creationId xmlns:a16="http://schemas.microsoft.com/office/drawing/2014/main" id="{17077F88-2CA9-FF4B-8C3B-DADE06AAC487}"/>
              </a:ext>
            </a:extLst>
          </p:cNvPr>
          <p:cNvSpPr>
            <a:spLocks noGrp="1"/>
          </p:cNvSpPr>
          <p:nvPr>
            <p:ph type="body" sz="quarter" idx="15" hasCustomPrompt="1"/>
          </p:nvPr>
        </p:nvSpPr>
        <p:spPr>
          <a:xfrm>
            <a:off x="846272" y="438907"/>
            <a:ext cx="6916737" cy="623932"/>
          </a:xfrm>
          <a:prstGeom prst="rect">
            <a:avLst/>
          </a:prstGeom>
        </p:spPr>
        <p:txBody>
          <a:bodyPr>
            <a:normAutofit/>
          </a:bodyPr>
          <a:lstStyle>
            <a:lvl1pPr marL="0" indent="0">
              <a:buNone/>
              <a:defRPr sz="1800" b="1">
                <a:solidFill>
                  <a:srgbClr val="81BE41"/>
                </a:solidFill>
                <a:latin typeface="+mn-lt"/>
              </a:defRPr>
            </a:lvl1pPr>
          </a:lstStyle>
          <a:p>
            <a:pPr lvl="0"/>
            <a:r>
              <a:rPr lang="en-US"/>
              <a:t>SECTION TITLE HERE ALL CAPS</a:t>
            </a:r>
          </a:p>
        </p:txBody>
      </p:sp>
      <p:sp>
        <p:nvSpPr>
          <p:cNvPr id="14" name="Text Placeholder 13">
            <a:extLst>
              <a:ext uri="{FF2B5EF4-FFF2-40B4-BE49-F238E27FC236}">
                <a16:creationId xmlns:a16="http://schemas.microsoft.com/office/drawing/2014/main" id="{BE9B9F3B-3665-4147-9890-0FC4F8DA2371}"/>
              </a:ext>
            </a:extLst>
          </p:cNvPr>
          <p:cNvSpPr>
            <a:spLocks noGrp="1"/>
          </p:cNvSpPr>
          <p:nvPr>
            <p:ph type="body" sz="quarter" idx="16" hasCustomPrompt="1"/>
          </p:nvPr>
        </p:nvSpPr>
        <p:spPr>
          <a:xfrm>
            <a:off x="846138" y="1404938"/>
            <a:ext cx="5111750" cy="4819650"/>
          </a:xfrm>
          <a:prstGeom prst="rect">
            <a:avLst/>
          </a:prstGeom>
        </p:spPr>
        <p:txBody>
          <a:bodyPr/>
          <a:lstStyle>
            <a:lvl1pPr marL="302409" indent="-302409">
              <a:lnSpc>
                <a:spcPct val="120000"/>
              </a:lnSpc>
              <a:spcBef>
                <a:spcPts val="280"/>
              </a:spcBef>
              <a:buClr>
                <a:srgbClr val="CC0000"/>
              </a:buClr>
              <a:buSzPct val="110000"/>
              <a:buBlip>
                <a:blip r:embed="rId3"/>
              </a:buBlip>
              <a:defRPr lang="en-US" sz="2400" smtClean="0"/>
            </a:lvl1pPr>
          </a:lstStyle>
          <a:p>
            <a:pPr marL="285750" indent="-285750">
              <a:lnSpc>
                <a:spcPct val="120000"/>
              </a:lnSpc>
              <a:spcBef>
                <a:spcPts val="265"/>
              </a:spcBef>
              <a:buClr>
                <a:srgbClr val="CC0000"/>
              </a:buClr>
              <a:buSzPct val="110000"/>
              <a:buBlip>
                <a:blip r:embed="rId3"/>
              </a:buBlip>
            </a:pPr>
            <a:r>
              <a:rPr lang="en-US" sz="2400">
                <a:latin typeface="+mj-lt"/>
              </a:rPr>
              <a:t>Content here</a:t>
            </a:r>
          </a:p>
          <a:p>
            <a:pPr marL="285750" indent="-285750">
              <a:lnSpc>
                <a:spcPct val="120000"/>
              </a:lnSpc>
              <a:spcBef>
                <a:spcPts val="265"/>
              </a:spcBef>
              <a:buClr>
                <a:srgbClr val="CC0000"/>
              </a:buClr>
              <a:buSzPct val="110000"/>
              <a:buBlip>
                <a:blip r:embed="rId3"/>
              </a:buBlip>
            </a:pPr>
            <a:r>
              <a:rPr lang="en-US" sz="2400">
                <a:latin typeface="+mj-lt"/>
              </a:rPr>
              <a:t>Content here</a:t>
            </a:r>
          </a:p>
          <a:p>
            <a:pPr marL="285750" indent="-285750">
              <a:lnSpc>
                <a:spcPct val="120000"/>
              </a:lnSpc>
              <a:spcBef>
                <a:spcPts val="265"/>
              </a:spcBef>
              <a:buClr>
                <a:srgbClr val="CC0000"/>
              </a:buClr>
              <a:buSzPct val="110000"/>
              <a:buBlip>
                <a:blip r:embed="rId3"/>
              </a:buBlip>
            </a:pPr>
            <a:r>
              <a:rPr lang="en-US" sz="2400">
                <a:latin typeface="+mj-lt"/>
              </a:rPr>
              <a:t>Content here</a:t>
            </a:r>
            <a:endParaRPr lang="en-US"/>
          </a:p>
        </p:txBody>
      </p:sp>
    </p:spTree>
    <p:extLst>
      <p:ext uri="{BB962C8B-B14F-4D97-AF65-F5344CB8AC3E}">
        <p14:creationId xmlns:p14="http://schemas.microsoft.com/office/powerpoint/2010/main" val="2016642773"/>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Content with emphasis column">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11" name="Text Placeholder 10">
            <a:extLst>
              <a:ext uri="{FF2B5EF4-FFF2-40B4-BE49-F238E27FC236}">
                <a16:creationId xmlns:a16="http://schemas.microsoft.com/office/drawing/2014/main" id="{93F26383-0BD0-714C-8382-B65ABF2608EE}"/>
              </a:ext>
            </a:extLst>
          </p:cNvPr>
          <p:cNvSpPr>
            <a:spLocks noGrp="1"/>
          </p:cNvSpPr>
          <p:nvPr>
            <p:ph type="body" sz="quarter" idx="14" hasCustomPrompt="1"/>
          </p:nvPr>
        </p:nvSpPr>
        <p:spPr>
          <a:xfrm>
            <a:off x="846271" y="781050"/>
            <a:ext cx="7278036" cy="623932"/>
          </a:xfrm>
          <a:prstGeom prst="rect">
            <a:avLst/>
          </a:prstGeom>
        </p:spPr>
        <p:txBody>
          <a:bodyPr>
            <a:noAutofit/>
          </a:bodyPr>
          <a:lstStyle>
            <a:lvl1pPr marL="0" indent="0">
              <a:buNone/>
              <a:defRPr sz="4000">
                <a:latin typeface="+mn-lt"/>
              </a:defRPr>
            </a:lvl1pPr>
          </a:lstStyle>
          <a:p>
            <a:pPr lvl="0"/>
            <a:r>
              <a:rPr lang="en-US"/>
              <a:t>Title Here</a:t>
            </a:r>
          </a:p>
        </p:txBody>
      </p:sp>
      <p:sp>
        <p:nvSpPr>
          <p:cNvPr id="12" name="Text Placeholder 10">
            <a:extLst>
              <a:ext uri="{FF2B5EF4-FFF2-40B4-BE49-F238E27FC236}">
                <a16:creationId xmlns:a16="http://schemas.microsoft.com/office/drawing/2014/main" id="{17077F88-2CA9-FF4B-8C3B-DADE06AAC487}"/>
              </a:ext>
            </a:extLst>
          </p:cNvPr>
          <p:cNvSpPr>
            <a:spLocks noGrp="1"/>
          </p:cNvSpPr>
          <p:nvPr>
            <p:ph type="body" sz="quarter" idx="15" hasCustomPrompt="1"/>
          </p:nvPr>
        </p:nvSpPr>
        <p:spPr>
          <a:xfrm>
            <a:off x="846272" y="438907"/>
            <a:ext cx="6916737" cy="623932"/>
          </a:xfrm>
          <a:prstGeom prst="rect">
            <a:avLst/>
          </a:prstGeom>
        </p:spPr>
        <p:txBody>
          <a:bodyPr>
            <a:normAutofit/>
          </a:bodyPr>
          <a:lstStyle>
            <a:lvl1pPr marL="0" indent="0">
              <a:buNone/>
              <a:defRPr sz="1800" b="1">
                <a:solidFill>
                  <a:srgbClr val="81BE41"/>
                </a:solidFill>
                <a:latin typeface="+mn-lt"/>
              </a:defRPr>
            </a:lvl1pPr>
          </a:lstStyle>
          <a:p>
            <a:pPr lvl="0"/>
            <a:r>
              <a:rPr lang="en-US"/>
              <a:t>SECTION TITLE HERE ALL CAPS</a:t>
            </a:r>
          </a:p>
        </p:txBody>
      </p:sp>
      <p:sp>
        <p:nvSpPr>
          <p:cNvPr id="14" name="Text Placeholder 13">
            <a:extLst>
              <a:ext uri="{FF2B5EF4-FFF2-40B4-BE49-F238E27FC236}">
                <a16:creationId xmlns:a16="http://schemas.microsoft.com/office/drawing/2014/main" id="{BE9B9F3B-3665-4147-9890-0FC4F8DA2371}"/>
              </a:ext>
            </a:extLst>
          </p:cNvPr>
          <p:cNvSpPr>
            <a:spLocks noGrp="1"/>
          </p:cNvSpPr>
          <p:nvPr>
            <p:ph type="body" sz="quarter" idx="16" hasCustomPrompt="1"/>
          </p:nvPr>
        </p:nvSpPr>
        <p:spPr>
          <a:xfrm>
            <a:off x="846138" y="1404938"/>
            <a:ext cx="7268108" cy="4819650"/>
          </a:xfrm>
          <a:prstGeom prst="rect">
            <a:avLst/>
          </a:prstGeom>
        </p:spPr>
        <p:txBody>
          <a:bodyPr/>
          <a:lstStyle>
            <a:lvl1pPr marL="302409" indent="-302409">
              <a:lnSpc>
                <a:spcPct val="120000"/>
              </a:lnSpc>
              <a:spcBef>
                <a:spcPts val="280"/>
              </a:spcBef>
              <a:buClr>
                <a:srgbClr val="CC0000"/>
              </a:buClr>
              <a:buSzPct val="110000"/>
              <a:buBlip>
                <a:blip r:embed="rId3"/>
              </a:buBlip>
              <a:defRPr lang="en-US" sz="2400" smtClean="0"/>
            </a:lvl1pPr>
          </a:lstStyle>
          <a:p>
            <a:pPr marL="285750" indent="-285750">
              <a:lnSpc>
                <a:spcPct val="120000"/>
              </a:lnSpc>
              <a:spcBef>
                <a:spcPts val="265"/>
              </a:spcBef>
              <a:buClr>
                <a:srgbClr val="CC0000"/>
              </a:buClr>
              <a:buSzPct val="110000"/>
              <a:buBlip>
                <a:blip r:embed="rId3"/>
              </a:buBlip>
            </a:pPr>
            <a:r>
              <a:rPr lang="en-US" sz="2400">
                <a:latin typeface="+mj-lt"/>
              </a:rPr>
              <a:t>Content here</a:t>
            </a:r>
          </a:p>
          <a:p>
            <a:pPr marL="285750" indent="-285750">
              <a:lnSpc>
                <a:spcPct val="120000"/>
              </a:lnSpc>
              <a:spcBef>
                <a:spcPts val="265"/>
              </a:spcBef>
              <a:buClr>
                <a:srgbClr val="CC0000"/>
              </a:buClr>
              <a:buSzPct val="110000"/>
              <a:buBlip>
                <a:blip r:embed="rId3"/>
              </a:buBlip>
            </a:pPr>
            <a:r>
              <a:rPr lang="en-US" sz="2400">
                <a:latin typeface="+mj-lt"/>
              </a:rPr>
              <a:t>Content here</a:t>
            </a:r>
          </a:p>
          <a:p>
            <a:pPr marL="285750" indent="-285750">
              <a:lnSpc>
                <a:spcPct val="120000"/>
              </a:lnSpc>
              <a:spcBef>
                <a:spcPts val="265"/>
              </a:spcBef>
              <a:buClr>
                <a:srgbClr val="CC0000"/>
              </a:buClr>
              <a:buSzPct val="110000"/>
              <a:buBlip>
                <a:blip r:embed="rId3"/>
              </a:buBlip>
            </a:pPr>
            <a:r>
              <a:rPr lang="en-US" sz="2400">
                <a:latin typeface="+mj-lt"/>
              </a:rPr>
              <a:t>Content here</a:t>
            </a:r>
            <a:endParaRPr lang="en-US"/>
          </a:p>
        </p:txBody>
      </p:sp>
      <p:sp>
        <p:nvSpPr>
          <p:cNvPr id="9" name="Rectangle 8">
            <a:extLst>
              <a:ext uri="{FF2B5EF4-FFF2-40B4-BE49-F238E27FC236}">
                <a16:creationId xmlns:a16="http://schemas.microsoft.com/office/drawing/2014/main" id="{4249BD77-1D4E-E841-AB35-AC00C522B538}"/>
              </a:ext>
            </a:extLst>
          </p:cNvPr>
          <p:cNvSpPr/>
          <p:nvPr userDrawn="1"/>
        </p:nvSpPr>
        <p:spPr>
          <a:xfrm>
            <a:off x="8374792" y="0"/>
            <a:ext cx="3373561" cy="6227156"/>
          </a:xfrm>
          <a:prstGeom prst="rect">
            <a:avLst/>
          </a:pr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800"/>
          </a:p>
        </p:txBody>
      </p:sp>
      <p:sp>
        <p:nvSpPr>
          <p:cNvPr id="15" name="Triangle 14">
            <a:extLst>
              <a:ext uri="{FF2B5EF4-FFF2-40B4-BE49-F238E27FC236}">
                <a16:creationId xmlns:a16="http://schemas.microsoft.com/office/drawing/2014/main" id="{1FD70377-2564-0542-B301-6F0487632F3B}"/>
              </a:ext>
            </a:extLst>
          </p:cNvPr>
          <p:cNvSpPr/>
          <p:nvPr userDrawn="1"/>
        </p:nvSpPr>
        <p:spPr>
          <a:xfrm rot="5400000">
            <a:off x="8306256" y="684180"/>
            <a:ext cx="328108" cy="28285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7" name="Text Placeholder 6">
            <a:extLst>
              <a:ext uri="{FF2B5EF4-FFF2-40B4-BE49-F238E27FC236}">
                <a16:creationId xmlns:a16="http://schemas.microsoft.com/office/drawing/2014/main" id="{B7CC0B83-2E23-4F41-9ADF-8E5177C4B0F9}"/>
              </a:ext>
            </a:extLst>
          </p:cNvPr>
          <p:cNvSpPr>
            <a:spLocks noGrp="1"/>
          </p:cNvSpPr>
          <p:nvPr>
            <p:ph type="body" sz="quarter" idx="17" hasCustomPrompt="1"/>
          </p:nvPr>
        </p:nvSpPr>
        <p:spPr>
          <a:xfrm>
            <a:off x="8611737" y="601349"/>
            <a:ext cx="3009993" cy="803590"/>
          </a:xfrm>
          <a:prstGeom prst="rect">
            <a:avLst/>
          </a:prstGeom>
        </p:spPr>
        <p:txBody>
          <a:bodyPr>
            <a:normAutofit/>
          </a:bodyPr>
          <a:lstStyle>
            <a:lvl1pPr marL="0" indent="0">
              <a:buNone/>
              <a:defRPr sz="2400">
                <a:solidFill>
                  <a:schemeClr val="bg1"/>
                </a:solidFill>
                <a:latin typeface="+mj-lt"/>
              </a:defRPr>
            </a:lvl1pPr>
          </a:lstStyle>
          <a:p>
            <a:pPr lvl="0"/>
            <a:r>
              <a:rPr lang="en-US"/>
              <a:t>Title here that can go to two lines</a:t>
            </a:r>
          </a:p>
        </p:txBody>
      </p:sp>
      <p:sp>
        <p:nvSpPr>
          <p:cNvPr id="16" name="Text Placeholder 15">
            <a:extLst>
              <a:ext uri="{FF2B5EF4-FFF2-40B4-BE49-F238E27FC236}">
                <a16:creationId xmlns:a16="http://schemas.microsoft.com/office/drawing/2014/main" id="{0EE99B71-9E71-6B4C-BD2F-405351D05524}"/>
              </a:ext>
            </a:extLst>
          </p:cNvPr>
          <p:cNvSpPr>
            <a:spLocks noGrp="1"/>
          </p:cNvSpPr>
          <p:nvPr>
            <p:ph type="body" sz="quarter" idx="18" hasCustomPrompt="1"/>
          </p:nvPr>
        </p:nvSpPr>
        <p:spPr>
          <a:xfrm>
            <a:off x="8611737" y="1404938"/>
            <a:ext cx="3009993" cy="4672012"/>
          </a:xfrm>
          <a:prstGeom prst="rect">
            <a:avLst/>
          </a:prstGeom>
        </p:spPr>
        <p:txBody>
          <a:bodyPr>
            <a:normAutofit/>
          </a:bodyPr>
          <a:lstStyle>
            <a:lvl1pPr marL="0" indent="0">
              <a:buFontTx/>
              <a:buNone/>
              <a:defRPr sz="1800">
                <a:solidFill>
                  <a:srgbClr val="81BE41"/>
                </a:solidFill>
              </a:defRPr>
            </a:lvl1pPr>
          </a:lstStyle>
          <a:p>
            <a:pPr lvl="0"/>
            <a:r>
              <a:rPr lang="en-US"/>
              <a:t>Text here paragraph here</a:t>
            </a:r>
          </a:p>
        </p:txBody>
      </p:sp>
    </p:spTree>
    <p:extLst>
      <p:ext uri="{BB962C8B-B14F-4D97-AF65-F5344CB8AC3E}">
        <p14:creationId xmlns:p14="http://schemas.microsoft.com/office/powerpoint/2010/main" val="90373374"/>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Content with explainer paragraph">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11" name="Text Placeholder 10">
            <a:extLst>
              <a:ext uri="{FF2B5EF4-FFF2-40B4-BE49-F238E27FC236}">
                <a16:creationId xmlns:a16="http://schemas.microsoft.com/office/drawing/2014/main" id="{93F26383-0BD0-714C-8382-B65ABF2608EE}"/>
              </a:ext>
            </a:extLst>
          </p:cNvPr>
          <p:cNvSpPr>
            <a:spLocks noGrp="1"/>
          </p:cNvSpPr>
          <p:nvPr>
            <p:ph type="body" sz="quarter" idx="14" hasCustomPrompt="1"/>
          </p:nvPr>
        </p:nvSpPr>
        <p:spPr>
          <a:xfrm>
            <a:off x="846271" y="781050"/>
            <a:ext cx="7278036" cy="623932"/>
          </a:xfrm>
          <a:prstGeom prst="rect">
            <a:avLst/>
          </a:prstGeom>
        </p:spPr>
        <p:txBody>
          <a:bodyPr>
            <a:noAutofit/>
          </a:bodyPr>
          <a:lstStyle>
            <a:lvl1pPr marL="0" indent="0">
              <a:buNone/>
              <a:defRPr sz="4000">
                <a:latin typeface="+mn-lt"/>
              </a:defRPr>
            </a:lvl1pPr>
          </a:lstStyle>
          <a:p>
            <a:pPr lvl="0"/>
            <a:r>
              <a:rPr lang="en-US"/>
              <a:t>Title Here</a:t>
            </a:r>
          </a:p>
        </p:txBody>
      </p:sp>
      <p:sp>
        <p:nvSpPr>
          <p:cNvPr id="12" name="Text Placeholder 10">
            <a:extLst>
              <a:ext uri="{FF2B5EF4-FFF2-40B4-BE49-F238E27FC236}">
                <a16:creationId xmlns:a16="http://schemas.microsoft.com/office/drawing/2014/main" id="{17077F88-2CA9-FF4B-8C3B-DADE06AAC487}"/>
              </a:ext>
            </a:extLst>
          </p:cNvPr>
          <p:cNvSpPr>
            <a:spLocks noGrp="1"/>
          </p:cNvSpPr>
          <p:nvPr>
            <p:ph type="body" sz="quarter" idx="15" hasCustomPrompt="1"/>
          </p:nvPr>
        </p:nvSpPr>
        <p:spPr>
          <a:xfrm>
            <a:off x="846272" y="438907"/>
            <a:ext cx="6916737" cy="623932"/>
          </a:xfrm>
          <a:prstGeom prst="rect">
            <a:avLst/>
          </a:prstGeom>
        </p:spPr>
        <p:txBody>
          <a:bodyPr>
            <a:normAutofit/>
          </a:bodyPr>
          <a:lstStyle>
            <a:lvl1pPr marL="0" indent="0">
              <a:buNone/>
              <a:defRPr sz="1800" b="1">
                <a:solidFill>
                  <a:srgbClr val="81BE41"/>
                </a:solidFill>
                <a:latin typeface="+mn-lt"/>
              </a:defRPr>
            </a:lvl1pPr>
          </a:lstStyle>
          <a:p>
            <a:pPr lvl="0"/>
            <a:r>
              <a:rPr lang="en-US"/>
              <a:t>SECTION TITLE HERE ALL CAPS</a:t>
            </a:r>
          </a:p>
        </p:txBody>
      </p:sp>
      <p:sp>
        <p:nvSpPr>
          <p:cNvPr id="14" name="Text Placeholder 13">
            <a:extLst>
              <a:ext uri="{FF2B5EF4-FFF2-40B4-BE49-F238E27FC236}">
                <a16:creationId xmlns:a16="http://schemas.microsoft.com/office/drawing/2014/main" id="{BE9B9F3B-3665-4147-9890-0FC4F8DA2371}"/>
              </a:ext>
            </a:extLst>
          </p:cNvPr>
          <p:cNvSpPr>
            <a:spLocks noGrp="1"/>
          </p:cNvSpPr>
          <p:nvPr>
            <p:ph type="body" sz="quarter" idx="16" hasCustomPrompt="1"/>
          </p:nvPr>
        </p:nvSpPr>
        <p:spPr>
          <a:xfrm>
            <a:off x="846138" y="2448232"/>
            <a:ext cx="7268108" cy="3776356"/>
          </a:xfrm>
          <a:prstGeom prst="rect">
            <a:avLst/>
          </a:prstGeom>
        </p:spPr>
        <p:txBody>
          <a:bodyPr/>
          <a:lstStyle>
            <a:lvl1pPr marL="302409" indent="-302409">
              <a:lnSpc>
                <a:spcPct val="120000"/>
              </a:lnSpc>
              <a:spcBef>
                <a:spcPts val="280"/>
              </a:spcBef>
              <a:buClr>
                <a:srgbClr val="CC0000"/>
              </a:buClr>
              <a:buSzPct val="110000"/>
              <a:buBlip>
                <a:blip r:embed="rId3"/>
              </a:buBlip>
              <a:defRPr lang="en-US" sz="2400" smtClean="0"/>
            </a:lvl1pPr>
          </a:lstStyle>
          <a:p>
            <a:pPr marL="285750" indent="-285750">
              <a:lnSpc>
                <a:spcPct val="120000"/>
              </a:lnSpc>
              <a:spcBef>
                <a:spcPts val="265"/>
              </a:spcBef>
              <a:buClr>
                <a:srgbClr val="CC0000"/>
              </a:buClr>
              <a:buSzPct val="110000"/>
              <a:buBlip>
                <a:blip r:embed="rId3"/>
              </a:buBlip>
            </a:pPr>
            <a:r>
              <a:rPr lang="en-US" sz="2400">
                <a:latin typeface="+mj-lt"/>
              </a:rPr>
              <a:t>Content here</a:t>
            </a:r>
          </a:p>
          <a:p>
            <a:pPr marL="285750" indent="-285750">
              <a:lnSpc>
                <a:spcPct val="120000"/>
              </a:lnSpc>
              <a:spcBef>
                <a:spcPts val="265"/>
              </a:spcBef>
              <a:buClr>
                <a:srgbClr val="CC0000"/>
              </a:buClr>
              <a:buSzPct val="110000"/>
              <a:buBlip>
                <a:blip r:embed="rId3"/>
              </a:buBlip>
            </a:pPr>
            <a:r>
              <a:rPr lang="en-US" sz="2400">
                <a:latin typeface="+mj-lt"/>
              </a:rPr>
              <a:t>Content here</a:t>
            </a:r>
          </a:p>
          <a:p>
            <a:pPr marL="285750" indent="-285750">
              <a:lnSpc>
                <a:spcPct val="120000"/>
              </a:lnSpc>
              <a:spcBef>
                <a:spcPts val="265"/>
              </a:spcBef>
              <a:buClr>
                <a:srgbClr val="CC0000"/>
              </a:buClr>
              <a:buSzPct val="110000"/>
              <a:buBlip>
                <a:blip r:embed="rId3"/>
              </a:buBlip>
            </a:pPr>
            <a:r>
              <a:rPr lang="en-US" sz="2400">
                <a:latin typeface="+mj-lt"/>
              </a:rPr>
              <a:t>Content here</a:t>
            </a:r>
            <a:endParaRPr lang="en-US"/>
          </a:p>
        </p:txBody>
      </p:sp>
      <p:sp>
        <p:nvSpPr>
          <p:cNvPr id="9" name="Rectangle 8">
            <a:extLst>
              <a:ext uri="{FF2B5EF4-FFF2-40B4-BE49-F238E27FC236}">
                <a16:creationId xmlns:a16="http://schemas.microsoft.com/office/drawing/2014/main" id="{4249BD77-1D4E-E841-AB35-AC00C522B538}"/>
              </a:ext>
            </a:extLst>
          </p:cNvPr>
          <p:cNvSpPr/>
          <p:nvPr userDrawn="1"/>
        </p:nvSpPr>
        <p:spPr>
          <a:xfrm>
            <a:off x="8374792" y="0"/>
            <a:ext cx="3373561" cy="6227156"/>
          </a:xfrm>
          <a:prstGeom prst="rect">
            <a:avLst/>
          </a:pr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800"/>
          </a:p>
        </p:txBody>
      </p:sp>
      <p:sp>
        <p:nvSpPr>
          <p:cNvPr id="15" name="Triangle 14">
            <a:extLst>
              <a:ext uri="{FF2B5EF4-FFF2-40B4-BE49-F238E27FC236}">
                <a16:creationId xmlns:a16="http://schemas.microsoft.com/office/drawing/2014/main" id="{1FD70377-2564-0542-B301-6F0487632F3B}"/>
              </a:ext>
            </a:extLst>
          </p:cNvPr>
          <p:cNvSpPr/>
          <p:nvPr userDrawn="1"/>
        </p:nvSpPr>
        <p:spPr>
          <a:xfrm rot="5400000">
            <a:off x="8306256" y="684180"/>
            <a:ext cx="328108" cy="28285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7" name="Text Placeholder 6">
            <a:extLst>
              <a:ext uri="{FF2B5EF4-FFF2-40B4-BE49-F238E27FC236}">
                <a16:creationId xmlns:a16="http://schemas.microsoft.com/office/drawing/2014/main" id="{B7CC0B83-2E23-4F41-9ADF-8E5177C4B0F9}"/>
              </a:ext>
            </a:extLst>
          </p:cNvPr>
          <p:cNvSpPr>
            <a:spLocks noGrp="1"/>
          </p:cNvSpPr>
          <p:nvPr>
            <p:ph type="body" sz="quarter" idx="17" hasCustomPrompt="1"/>
          </p:nvPr>
        </p:nvSpPr>
        <p:spPr>
          <a:xfrm>
            <a:off x="8611737" y="601349"/>
            <a:ext cx="3009993" cy="803590"/>
          </a:xfrm>
          <a:prstGeom prst="rect">
            <a:avLst/>
          </a:prstGeom>
        </p:spPr>
        <p:txBody>
          <a:bodyPr>
            <a:normAutofit/>
          </a:bodyPr>
          <a:lstStyle>
            <a:lvl1pPr marL="0" indent="0">
              <a:buNone/>
              <a:defRPr sz="2400">
                <a:solidFill>
                  <a:schemeClr val="bg1"/>
                </a:solidFill>
                <a:latin typeface="+mj-lt"/>
              </a:defRPr>
            </a:lvl1pPr>
          </a:lstStyle>
          <a:p>
            <a:pPr lvl="0"/>
            <a:r>
              <a:rPr lang="en-US"/>
              <a:t>Title here that can go to two lines</a:t>
            </a:r>
          </a:p>
        </p:txBody>
      </p:sp>
      <p:sp>
        <p:nvSpPr>
          <p:cNvPr id="16" name="Text Placeholder 15">
            <a:extLst>
              <a:ext uri="{FF2B5EF4-FFF2-40B4-BE49-F238E27FC236}">
                <a16:creationId xmlns:a16="http://schemas.microsoft.com/office/drawing/2014/main" id="{0EE99B71-9E71-6B4C-BD2F-405351D05524}"/>
              </a:ext>
            </a:extLst>
          </p:cNvPr>
          <p:cNvSpPr>
            <a:spLocks noGrp="1"/>
          </p:cNvSpPr>
          <p:nvPr>
            <p:ph type="body" sz="quarter" idx="18" hasCustomPrompt="1"/>
          </p:nvPr>
        </p:nvSpPr>
        <p:spPr>
          <a:xfrm>
            <a:off x="8611737" y="1404938"/>
            <a:ext cx="3009993" cy="4672012"/>
          </a:xfrm>
          <a:prstGeom prst="rect">
            <a:avLst/>
          </a:prstGeom>
        </p:spPr>
        <p:txBody>
          <a:bodyPr>
            <a:normAutofit/>
          </a:bodyPr>
          <a:lstStyle>
            <a:lvl1pPr marL="0" indent="0">
              <a:buFontTx/>
              <a:buNone/>
              <a:defRPr sz="1800">
                <a:solidFill>
                  <a:srgbClr val="81BE41"/>
                </a:solidFill>
              </a:defRPr>
            </a:lvl1pPr>
          </a:lstStyle>
          <a:p>
            <a:pPr lvl="0"/>
            <a:r>
              <a:rPr lang="en-US"/>
              <a:t>Text here paragraph here</a:t>
            </a:r>
          </a:p>
        </p:txBody>
      </p:sp>
      <p:sp>
        <p:nvSpPr>
          <p:cNvPr id="13" name="Text Placeholder 10">
            <a:extLst>
              <a:ext uri="{FF2B5EF4-FFF2-40B4-BE49-F238E27FC236}">
                <a16:creationId xmlns:a16="http://schemas.microsoft.com/office/drawing/2014/main" id="{E22E90BD-B590-BA45-A263-E6D35B081230}"/>
              </a:ext>
            </a:extLst>
          </p:cNvPr>
          <p:cNvSpPr>
            <a:spLocks noGrp="1"/>
          </p:cNvSpPr>
          <p:nvPr>
            <p:ph type="body" sz="quarter" idx="19" hasCustomPrompt="1"/>
          </p:nvPr>
        </p:nvSpPr>
        <p:spPr>
          <a:xfrm>
            <a:off x="846271" y="1756217"/>
            <a:ext cx="7278036" cy="623932"/>
          </a:xfrm>
          <a:prstGeom prst="rect">
            <a:avLst/>
          </a:prstGeom>
        </p:spPr>
        <p:txBody>
          <a:bodyPr>
            <a:normAutofit/>
          </a:bodyPr>
          <a:lstStyle>
            <a:lvl1pPr marL="0" marR="0" indent="0" algn="l" defTabSz="914389" rtl="0" eaLnBrk="1" fontAlgn="auto" latinLnBrk="0" hangingPunct="1">
              <a:lnSpc>
                <a:spcPct val="90000"/>
              </a:lnSpc>
              <a:spcBef>
                <a:spcPts val="1000"/>
              </a:spcBef>
              <a:spcAft>
                <a:spcPts val="0"/>
              </a:spcAft>
              <a:buClrTx/>
              <a:buSzTx/>
              <a:buFont typeface="Arial" panose="020B0604020202020204" pitchFamily="34" charset="0"/>
              <a:buNone/>
              <a:tabLst/>
              <a:defRPr sz="1600">
                <a:latin typeface="+mj-lt"/>
              </a:defRPr>
            </a:lvl1pPr>
          </a:lstStyle>
          <a:p>
            <a:pPr marL="0" marR="0" lvl="0" indent="0" algn="l" defTabSz="914389"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Multi-line short paragraph here Multi-line short paragraph here Multi-line short paragraph here Multi-line short paragraph here </a:t>
            </a:r>
          </a:p>
          <a:p>
            <a:pPr lvl="0"/>
            <a:endParaRPr lang="en-US"/>
          </a:p>
        </p:txBody>
      </p:sp>
      <p:sp>
        <p:nvSpPr>
          <p:cNvPr id="17" name="Text Placeholder 10">
            <a:extLst>
              <a:ext uri="{FF2B5EF4-FFF2-40B4-BE49-F238E27FC236}">
                <a16:creationId xmlns:a16="http://schemas.microsoft.com/office/drawing/2014/main" id="{D4221776-AB03-A749-B37C-31F977F8E067}"/>
              </a:ext>
            </a:extLst>
          </p:cNvPr>
          <p:cNvSpPr>
            <a:spLocks noGrp="1"/>
          </p:cNvSpPr>
          <p:nvPr>
            <p:ph type="body" sz="quarter" idx="20" hasCustomPrompt="1"/>
          </p:nvPr>
        </p:nvSpPr>
        <p:spPr>
          <a:xfrm>
            <a:off x="846272" y="1474839"/>
            <a:ext cx="6916737" cy="281378"/>
          </a:xfrm>
          <a:prstGeom prst="rect">
            <a:avLst/>
          </a:prstGeom>
        </p:spPr>
        <p:txBody>
          <a:bodyPr anchor="ctr">
            <a:normAutofit/>
          </a:bodyPr>
          <a:lstStyle>
            <a:lvl1pPr marL="0" indent="0">
              <a:buNone/>
              <a:defRPr sz="1600" b="1">
                <a:solidFill>
                  <a:srgbClr val="81BE41"/>
                </a:solidFill>
                <a:latin typeface="+mn-lt"/>
              </a:defRPr>
            </a:lvl1pPr>
          </a:lstStyle>
          <a:p>
            <a:pPr lvl="0"/>
            <a:r>
              <a:rPr lang="en-US"/>
              <a:t>WHAT WE DO OR OTHER HEADING HERE:</a:t>
            </a:r>
          </a:p>
        </p:txBody>
      </p:sp>
    </p:spTree>
    <p:extLst>
      <p:ext uri="{BB962C8B-B14F-4D97-AF65-F5344CB8AC3E}">
        <p14:creationId xmlns:p14="http://schemas.microsoft.com/office/powerpoint/2010/main" val="3096336250"/>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2 Columns bleed off page">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16AE6E72-51AA-2341-A1C5-346EDCBA939E}"/>
              </a:ext>
            </a:extLst>
          </p:cNvPr>
          <p:cNvSpPr/>
          <p:nvPr userDrawn="1"/>
        </p:nvSpPr>
        <p:spPr>
          <a:xfrm>
            <a:off x="8692180" y="1"/>
            <a:ext cx="3499811" cy="617696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5" name="Content Placeholder 8">
            <a:extLst>
              <a:ext uri="{FF2B5EF4-FFF2-40B4-BE49-F238E27FC236}">
                <a16:creationId xmlns:a16="http://schemas.microsoft.com/office/drawing/2014/main" id="{63C8C71E-5F94-4374-9204-5D2BD2FA21F4}"/>
              </a:ext>
            </a:extLst>
          </p:cNvPr>
          <p:cNvSpPr>
            <a:spLocks noGrp="1"/>
          </p:cNvSpPr>
          <p:nvPr>
            <p:ph sz="quarter" idx="15"/>
          </p:nvPr>
        </p:nvSpPr>
        <p:spPr>
          <a:xfrm>
            <a:off x="8875059" y="365126"/>
            <a:ext cx="2958353" cy="5811837"/>
          </a:xfrm>
          <a:prstGeom prst="rect">
            <a:avLst/>
          </a:prstGeom>
        </p:spPr>
        <p:txBody>
          <a:bodyPr>
            <a:normAutofit/>
          </a:bodyPr>
          <a:lstStyle>
            <a:lvl1pPr marL="228597" indent="-228597">
              <a:buFontTx/>
              <a:buBlip>
                <a:blip r:embed="rId2"/>
              </a:buBlip>
              <a:defRPr sz="2000">
                <a:latin typeface="+mj-lt"/>
              </a:defRPr>
            </a:lvl1pPr>
            <a:lvl2pPr marL="685791" indent="-228597">
              <a:buClr>
                <a:schemeClr val="accent4"/>
              </a:buClr>
              <a:buFont typeface="Arial" panose="020B0604020202020204" pitchFamily="34" charset="0"/>
              <a:buChar char="•"/>
              <a:defRPr sz="1800">
                <a:latin typeface="+mj-lt"/>
              </a:defRPr>
            </a:lvl2pPr>
            <a:lvl3pPr marL="1142986" indent="-228597">
              <a:buClr>
                <a:srgbClr val="FFC000"/>
              </a:buClr>
              <a:buFont typeface="Courier New" panose="02070309020205020404" pitchFamily="49" charset="0"/>
              <a:buChar char="o"/>
              <a:defRPr sz="1800">
                <a:latin typeface="+mj-lt"/>
              </a:defRPr>
            </a:lvl3pPr>
            <a:lvl4pPr marL="1600180" indent="-228597">
              <a:buClr>
                <a:schemeClr val="accent4"/>
              </a:buClr>
              <a:buFont typeface="Wingdings" panose="05000000000000000000" pitchFamily="2" charset="2"/>
              <a:buChar char="§"/>
              <a:defRPr sz="1800">
                <a:latin typeface="+mj-lt"/>
              </a:defRPr>
            </a:lvl4pPr>
            <a:lvl5pPr marL="2057374" indent="-228597">
              <a:buClr>
                <a:srgbClr val="FFC000"/>
              </a:buClr>
              <a:buFont typeface="Arial" panose="020B0604020202020204" pitchFamily="34" charset="0"/>
              <a:buChar char="•"/>
              <a:defRPr sz="18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985502B0-7B78-9847-A1D0-9F5C8D768B73}"/>
              </a:ext>
            </a:extLst>
          </p:cNvPr>
          <p:cNvSpPr>
            <a:spLocks noGrp="1"/>
          </p:cNvSpPr>
          <p:nvPr>
            <p:ph type="title"/>
          </p:nvPr>
        </p:nvSpPr>
        <p:spPr>
          <a:xfrm>
            <a:off x="838200" y="365126"/>
            <a:ext cx="7735644" cy="804853"/>
          </a:xfrm>
        </p:spPr>
        <p:txBody>
          <a:bodyPr/>
          <a:lstStyle/>
          <a:p>
            <a:r>
              <a:rPr lang="en-US"/>
              <a:t>Click to edit Master title style</a:t>
            </a:r>
          </a:p>
        </p:txBody>
      </p:sp>
      <p:sp>
        <p:nvSpPr>
          <p:cNvPr id="8" name="Slide Number Placeholder 3">
            <a:extLst>
              <a:ext uri="{FF2B5EF4-FFF2-40B4-BE49-F238E27FC236}">
                <a16:creationId xmlns:a16="http://schemas.microsoft.com/office/drawing/2014/main" id="{9C72C203-DC0C-7746-8455-E1C54520E0B7}"/>
              </a:ext>
            </a:extLst>
          </p:cNvPr>
          <p:cNvSpPr>
            <a:spLocks noGrp="1"/>
          </p:cNvSpPr>
          <p:nvPr>
            <p:ph type="sldNum" sz="quarter" idx="11"/>
          </p:nvPr>
        </p:nvSpPr>
        <p:spPr>
          <a:xfrm>
            <a:off x="10857186" y="6356351"/>
            <a:ext cx="496614" cy="365125"/>
          </a:xfrm>
        </p:spPr>
        <p:txBody>
          <a:bodyPr/>
          <a:lstStyle>
            <a:lvl1pPr>
              <a:defRPr>
                <a:solidFill>
                  <a:schemeClr val="accent3"/>
                </a:solidFill>
              </a:defRPr>
            </a:lvl1pPr>
          </a:lstStyle>
          <a:p>
            <a:fld id="{3F38F04D-CF8C-FA49-B256-3C6C7BE473BD}" type="slidenum">
              <a:rPr lang="en-US" smtClean="0"/>
              <a:pPr/>
              <a:t>‹#›</a:t>
            </a:fld>
            <a:endParaRPr lang="en-US"/>
          </a:p>
        </p:txBody>
      </p:sp>
      <p:pic>
        <p:nvPicPr>
          <p:cNvPr id="9" name="Picture 8" descr="A close up of a sign&#10;&#10;Description automatically generated">
            <a:extLst>
              <a:ext uri="{FF2B5EF4-FFF2-40B4-BE49-F238E27FC236}">
                <a16:creationId xmlns:a16="http://schemas.microsoft.com/office/drawing/2014/main" id="{1160B769-1428-144B-B261-0D765535B2F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cxnSp>
        <p:nvCxnSpPr>
          <p:cNvPr id="10" name="Straight Connector 9">
            <a:extLst>
              <a:ext uri="{FF2B5EF4-FFF2-40B4-BE49-F238E27FC236}">
                <a16:creationId xmlns:a16="http://schemas.microsoft.com/office/drawing/2014/main" id="{CF3633A3-AAAD-1B47-8FE9-36136D645A7A}"/>
              </a:ext>
            </a:extLst>
          </p:cNvPr>
          <p:cNvCxnSpPr/>
          <p:nvPr userDrawn="1"/>
        </p:nvCxnSpPr>
        <p:spPr>
          <a:xfrm>
            <a:off x="11353800" y="6356351"/>
            <a:ext cx="0" cy="36512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14" name="Content Placeholder 8">
            <a:extLst>
              <a:ext uri="{FF2B5EF4-FFF2-40B4-BE49-F238E27FC236}">
                <a16:creationId xmlns:a16="http://schemas.microsoft.com/office/drawing/2014/main" id="{422903DF-6DE1-4E02-96C6-863EB609560F}"/>
              </a:ext>
            </a:extLst>
          </p:cNvPr>
          <p:cNvSpPr>
            <a:spLocks noGrp="1"/>
          </p:cNvSpPr>
          <p:nvPr>
            <p:ph sz="quarter" idx="14"/>
          </p:nvPr>
        </p:nvSpPr>
        <p:spPr>
          <a:xfrm>
            <a:off x="817564" y="1277887"/>
            <a:ext cx="7756281" cy="4899075"/>
          </a:xfrm>
          <a:prstGeom prst="rect">
            <a:avLst/>
          </a:prstGeom>
        </p:spPr>
        <p:txBody>
          <a:bodyPr/>
          <a:lstStyle>
            <a:lvl1pPr marL="228597" indent="-228597">
              <a:buFontTx/>
              <a:buBlip>
                <a:blip r:embed="rId2"/>
              </a:buBlip>
              <a:defRPr>
                <a:latin typeface="+mj-lt"/>
              </a:defRPr>
            </a:lvl1pPr>
            <a:lvl2pPr marL="685791" indent="-228597">
              <a:buClr>
                <a:schemeClr val="accent4"/>
              </a:buClr>
              <a:buFont typeface="Arial" panose="020B0604020202020204" pitchFamily="34" charset="0"/>
              <a:buChar char="•"/>
              <a:defRPr>
                <a:latin typeface="+mj-lt"/>
              </a:defRPr>
            </a:lvl2pPr>
            <a:lvl3pPr marL="1142986" indent="-228597">
              <a:buClr>
                <a:srgbClr val="FFC000"/>
              </a:buClr>
              <a:buFont typeface="Courier New" panose="02070309020205020404" pitchFamily="49" charset="0"/>
              <a:buChar char="o"/>
              <a:defRPr sz="2000">
                <a:latin typeface="+mj-lt"/>
              </a:defRPr>
            </a:lvl3pPr>
            <a:lvl4pPr marL="1600180" indent="-228597">
              <a:buClr>
                <a:schemeClr val="accent4"/>
              </a:buClr>
              <a:buFont typeface="Wingdings" panose="05000000000000000000" pitchFamily="2" charset="2"/>
              <a:buChar char="§"/>
              <a:defRPr sz="2000">
                <a:latin typeface="+mj-lt"/>
              </a:defRPr>
            </a:lvl4pPr>
            <a:lvl5pPr marL="2057374" indent="-228597">
              <a:buClr>
                <a:srgbClr val="FFC000"/>
              </a:buClr>
              <a:buFont typeface="Arial" panose="020B0604020202020204" pitchFamily="34" charset="0"/>
              <a:buChar char="•"/>
              <a:defRPr sz="20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786379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F1B7059-9994-452B-97D3-B9424BDCF679}" type="datetimeFigureOut">
              <a:rPr lang="en-US" smtClean="0"/>
              <a:t>8/5/2020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3844028640"/>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Tree>
    <p:extLst>
      <p:ext uri="{BB962C8B-B14F-4D97-AF65-F5344CB8AC3E}">
        <p14:creationId xmlns:p14="http://schemas.microsoft.com/office/powerpoint/2010/main" val="1520454933"/>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akeaway points slid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1E87CB9-17F7-714C-89D2-132E82EDA388}"/>
              </a:ext>
            </a:extLst>
          </p:cNvPr>
          <p:cNvSpPr/>
          <p:nvPr userDrawn="1"/>
        </p:nvSpPr>
        <p:spPr>
          <a:xfrm>
            <a:off x="395748" y="405585"/>
            <a:ext cx="11400504" cy="5840361"/>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7" name="Title 1">
            <a:extLst>
              <a:ext uri="{FF2B5EF4-FFF2-40B4-BE49-F238E27FC236}">
                <a16:creationId xmlns:a16="http://schemas.microsoft.com/office/drawing/2014/main" id="{5F180EDB-F294-5741-8E8A-6B5869052569}"/>
              </a:ext>
            </a:extLst>
          </p:cNvPr>
          <p:cNvSpPr>
            <a:spLocks noGrp="1"/>
          </p:cNvSpPr>
          <p:nvPr>
            <p:ph type="title" hasCustomPrompt="1"/>
          </p:nvPr>
        </p:nvSpPr>
        <p:spPr>
          <a:xfrm>
            <a:off x="838201" y="757405"/>
            <a:ext cx="3494362" cy="4930246"/>
          </a:xfrm>
        </p:spPr>
        <p:txBody>
          <a:bodyPr>
            <a:normAutofit/>
          </a:bodyPr>
          <a:lstStyle>
            <a:lvl1pPr>
              <a:defRPr>
                <a:solidFill>
                  <a:srgbClr val="083A31"/>
                </a:solidFill>
              </a:defRPr>
            </a:lvl1pPr>
          </a:lstStyle>
          <a:p>
            <a:pPr algn="r"/>
            <a:r>
              <a:rPr lang="en-US">
                <a:solidFill>
                  <a:schemeClr val="accent1"/>
                </a:solidFill>
              </a:rPr>
              <a:t>Key takeaway points slide</a:t>
            </a:r>
          </a:p>
        </p:txBody>
      </p:sp>
      <p:sp>
        <p:nvSpPr>
          <p:cNvPr id="8" name="Content Placeholder 2">
            <a:extLst>
              <a:ext uri="{FF2B5EF4-FFF2-40B4-BE49-F238E27FC236}">
                <a16:creationId xmlns:a16="http://schemas.microsoft.com/office/drawing/2014/main" id="{1FE6AC03-0E48-E04E-AC95-0D9599A82E5C}"/>
              </a:ext>
            </a:extLst>
          </p:cNvPr>
          <p:cNvSpPr>
            <a:spLocks noGrp="1"/>
          </p:cNvSpPr>
          <p:nvPr>
            <p:ph idx="1" hasCustomPrompt="1"/>
          </p:nvPr>
        </p:nvSpPr>
        <p:spPr>
          <a:xfrm>
            <a:off x="4976031" y="757405"/>
            <a:ext cx="6377769" cy="4930246"/>
          </a:xfrm>
          <a:prstGeom prst="rect">
            <a:avLst/>
          </a:prstGeom>
        </p:spPr>
        <p:txBody>
          <a:bodyPr anchor="ctr">
            <a:normAutofit/>
          </a:bodyPr>
          <a:lstStyle>
            <a:lvl1pPr marL="228597" indent="-228597">
              <a:buFontTx/>
              <a:buBlip>
                <a:blip r:embed="rId3"/>
              </a:buBlip>
              <a:defRPr>
                <a:solidFill>
                  <a:schemeClr val="tx1"/>
                </a:solidFill>
              </a:defRPr>
            </a:lvl1pPr>
          </a:lstStyle>
          <a:p>
            <a:r>
              <a:rPr lang="en-US" sz="2400"/>
              <a:t>Point number 1</a:t>
            </a:r>
          </a:p>
          <a:p>
            <a:r>
              <a:rPr lang="en-US" sz="2400"/>
              <a:t>Point number 2</a:t>
            </a:r>
          </a:p>
          <a:p>
            <a:r>
              <a:rPr lang="en-US" sz="2400"/>
              <a:t>Point number 3 - if you need it</a:t>
            </a:r>
          </a:p>
        </p:txBody>
      </p:sp>
      <p:cxnSp>
        <p:nvCxnSpPr>
          <p:cNvPr id="3" name="Straight Connector 2">
            <a:extLst>
              <a:ext uri="{FF2B5EF4-FFF2-40B4-BE49-F238E27FC236}">
                <a16:creationId xmlns:a16="http://schemas.microsoft.com/office/drawing/2014/main" id="{AD96BAC9-640B-D442-8845-E48E852FD89F}"/>
              </a:ext>
            </a:extLst>
          </p:cNvPr>
          <p:cNvCxnSpPr/>
          <p:nvPr userDrawn="1"/>
        </p:nvCxnSpPr>
        <p:spPr>
          <a:xfrm>
            <a:off x="4661219" y="1578084"/>
            <a:ext cx="0" cy="324464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9187688"/>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1_Takeaway points slid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1E87CB9-17F7-714C-89D2-132E82EDA388}"/>
              </a:ext>
            </a:extLst>
          </p:cNvPr>
          <p:cNvSpPr/>
          <p:nvPr userDrawn="1"/>
        </p:nvSpPr>
        <p:spPr>
          <a:xfrm>
            <a:off x="395748" y="405585"/>
            <a:ext cx="11400504" cy="5840361"/>
          </a:xfrm>
          <a:prstGeom prst="rect">
            <a:avLst/>
          </a:prstGeom>
          <a:solidFill>
            <a:schemeClr val="tx2">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7" name="Title 1">
            <a:extLst>
              <a:ext uri="{FF2B5EF4-FFF2-40B4-BE49-F238E27FC236}">
                <a16:creationId xmlns:a16="http://schemas.microsoft.com/office/drawing/2014/main" id="{5F180EDB-F294-5741-8E8A-6B5869052569}"/>
              </a:ext>
            </a:extLst>
          </p:cNvPr>
          <p:cNvSpPr>
            <a:spLocks noGrp="1"/>
          </p:cNvSpPr>
          <p:nvPr>
            <p:ph type="title" hasCustomPrompt="1"/>
          </p:nvPr>
        </p:nvSpPr>
        <p:spPr>
          <a:xfrm>
            <a:off x="838201" y="757405"/>
            <a:ext cx="3494362" cy="4930246"/>
          </a:xfrm>
        </p:spPr>
        <p:txBody>
          <a:bodyPr>
            <a:normAutofit/>
          </a:bodyPr>
          <a:lstStyle>
            <a:lvl1pPr>
              <a:defRPr>
                <a:solidFill>
                  <a:srgbClr val="083A31"/>
                </a:solidFill>
              </a:defRPr>
            </a:lvl1pPr>
          </a:lstStyle>
          <a:p>
            <a:pPr algn="r"/>
            <a:r>
              <a:rPr lang="en-US">
                <a:solidFill>
                  <a:schemeClr val="accent1"/>
                </a:solidFill>
              </a:rPr>
              <a:t>Key takeaway points slide</a:t>
            </a:r>
          </a:p>
        </p:txBody>
      </p:sp>
      <p:sp>
        <p:nvSpPr>
          <p:cNvPr id="8" name="Content Placeholder 2">
            <a:extLst>
              <a:ext uri="{FF2B5EF4-FFF2-40B4-BE49-F238E27FC236}">
                <a16:creationId xmlns:a16="http://schemas.microsoft.com/office/drawing/2014/main" id="{1FE6AC03-0E48-E04E-AC95-0D9599A82E5C}"/>
              </a:ext>
            </a:extLst>
          </p:cNvPr>
          <p:cNvSpPr>
            <a:spLocks noGrp="1"/>
          </p:cNvSpPr>
          <p:nvPr>
            <p:ph idx="1" hasCustomPrompt="1"/>
          </p:nvPr>
        </p:nvSpPr>
        <p:spPr>
          <a:xfrm>
            <a:off x="4976031" y="757405"/>
            <a:ext cx="6377769" cy="4930246"/>
          </a:xfrm>
          <a:prstGeom prst="rect">
            <a:avLst/>
          </a:prstGeom>
        </p:spPr>
        <p:txBody>
          <a:bodyPr anchor="ctr">
            <a:normAutofit/>
          </a:bodyPr>
          <a:lstStyle>
            <a:lvl1pPr marL="228597" indent="-228597">
              <a:buFontTx/>
              <a:buBlip>
                <a:blip r:embed="rId3"/>
              </a:buBlip>
              <a:defRPr>
                <a:solidFill>
                  <a:schemeClr val="tx1"/>
                </a:solidFill>
              </a:defRPr>
            </a:lvl1pPr>
          </a:lstStyle>
          <a:p>
            <a:r>
              <a:rPr lang="en-US" sz="2400"/>
              <a:t>Point number 1</a:t>
            </a:r>
          </a:p>
          <a:p>
            <a:r>
              <a:rPr lang="en-US" sz="2400"/>
              <a:t>Point number 2</a:t>
            </a:r>
          </a:p>
          <a:p>
            <a:r>
              <a:rPr lang="en-US" sz="2400"/>
              <a:t>Point number 3 - if you need it</a:t>
            </a:r>
          </a:p>
        </p:txBody>
      </p:sp>
      <p:cxnSp>
        <p:nvCxnSpPr>
          <p:cNvPr id="3" name="Straight Connector 2">
            <a:extLst>
              <a:ext uri="{FF2B5EF4-FFF2-40B4-BE49-F238E27FC236}">
                <a16:creationId xmlns:a16="http://schemas.microsoft.com/office/drawing/2014/main" id="{AD96BAC9-640B-D442-8845-E48E852FD89F}"/>
              </a:ext>
            </a:extLst>
          </p:cNvPr>
          <p:cNvCxnSpPr/>
          <p:nvPr userDrawn="1"/>
        </p:nvCxnSpPr>
        <p:spPr>
          <a:xfrm>
            <a:off x="4661219" y="1578084"/>
            <a:ext cx="0" cy="324464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5465057"/>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wo Content with Accent Line">
    <p:bg>
      <p:bgRef idx="1001">
        <a:schemeClr val="bg1"/>
      </p:bgRef>
    </p:bg>
    <p:spTree>
      <p:nvGrpSpPr>
        <p:cNvPr id="1" name=""/>
        <p:cNvGrpSpPr/>
        <p:nvPr/>
      </p:nvGrpSpPr>
      <p:grpSpPr>
        <a:xfrm>
          <a:off x="0" y="0"/>
          <a:ext cx="0" cy="0"/>
          <a:chOff x="0" y="0"/>
          <a:chExt cx="0" cy="0"/>
        </a:xfrm>
      </p:grpSpPr>
      <p:sp>
        <p:nvSpPr>
          <p:cNvPr id="10" name="Content Placeholder 8">
            <a:extLst>
              <a:ext uri="{FF2B5EF4-FFF2-40B4-BE49-F238E27FC236}">
                <a16:creationId xmlns:a16="http://schemas.microsoft.com/office/drawing/2014/main" id="{C3C7FE11-FF19-4E6D-B0BC-D7A79C24A4E9}"/>
              </a:ext>
            </a:extLst>
          </p:cNvPr>
          <p:cNvSpPr>
            <a:spLocks noGrp="1"/>
          </p:cNvSpPr>
          <p:nvPr>
            <p:ph sz="quarter" idx="15"/>
          </p:nvPr>
        </p:nvSpPr>
        <p:spPr>
          <a:xfrm>
            <a:off x="6151566" y="1359004"/>
            <a:ext cx="5202235" cy="4781462"/>
          </a:xfrm>
          <a:prstGeom prst="rect">
            <a:avLst/>
          </a:prstGeom>
        </p:spPr>
        <p:txBody>
          <a:bodyPr/>
          <a:lstStyle>
            <a:lvl1pPr marL="228597" indent="-228597">
              <a:buFontTx/>
              <a:buBlip>
                <a:blip r:embed="rId3"/>
              </a:buBlip>
              <a:defRPr>
                <a:latin typeface="+mj-lt"/>
              </a:defRPr>
            </a:lvl1pPr>
            <a:lvl2pPr marL="685791" indent="-228597">
              <a:buClr>
                <a:schemeClr val="accent4"/>
              </a:buClr>
              <a:buFont typeface="Arial" panose="020B0604020202020204" pitchFamily="34" charset="0"/>
              <a:buChar char="•"/>
              <a:defRPr>
                <a:latin typeface="+mj-lt"/>
              </a:defRPr>
            </a:lvl2pPr>
            <a:lvl3pPr marL="1142986" indent="-228597">
              <a:buClr>
                <a:srgbClr val="FFC000"/>
              </a:buClr>
              <a:buFont typeface="Courier New" panose="02070309020205020404" pitchFamily="49" charset="0"/>
              <a:buChar char="o"/>
              <a:defRPr>
                <a:latin typeface="+mj-lt"/>
              </a:defRPr>
            </a:lvl3pPr>
            <a:lvl4pPr marL="1600180" indent="-228597">
              <a:buClr>
                <a:schemeClr val="accent4"/>
              </a:buClr>
              <a:buFont typeface="Wingdings" panose="05000000000000000000" pitchFamily="2" charset="2"/>
              <a:buChar char="§"/>
              <a:defRPr>
                <a:latin typeface="+mj-lt"/>
              </a:defRPr>
            </a:lvl4pPr>
            <a:lvl5pPr marL="2057374" indent="-228597">
              <a:buClr>
                <a:srgbClr val="FFC000"/>
              </a:buClr>
              <a:buFont typeface="Arial" panose="020B0604020202020204" pitchFamily="34" charset="0"/>
              <a:buChar cha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DB68D09A-E53F-458F-86A4-DDC096A39F03}"/>
              </a:ext>
            </a:extLst>
          </p:cNvPr>
          <p:cNvSpPr>
            <a:spLocks noGrp="1"/>
          </p:cNvSpPr>
          <p:nvPr>
            <p:ph sz="quarter" idx="14"/>
          </p:nvPr>
        </p:nvSpPr>
        <p:spPr>
          <a:xfrm>
            <a:off x="817564" y="1354226"/>
            <a:ext cx="5202235" cy="4781462"/>
          </a:xfrm>
          <a:prstGeom prst="rect">
            <a:avLst/>
          </a:prstGeom>
        </p:spPr>
        <p:txBody>
          <a:bodyPr/>
          <a:lstStyle>
            <a:lvl1pPr marL="228597" indent="-228597">
              <a:buFontTx/>
              <a:buBlip>
                <a:blip r:embed="rId3"/>
              </a:buBlip>
              <a:defRPr>
                <a:latin typeface="+mj-lt"/>
              </a:defRPr>
            </a:lvl1pPr>
            <a:lvl2pPr marL="685791" indent="-228597">
              <a:buClr>
                <a:schemeClr val="accent4"/>
              </a:buClr>
              <a:buFont typeface="Arial" panose="020B0604020202020204" pitchFamily="34" charset="0"/>
              <a:buChar char="•"/>
              <a:defRPr>
                <a:latin typeface="+mj-lt"/>
              </a:defRPr>
            </a:lvl2pPr>
            <a:lvl3pPr marL="1142986" indent="-228597">
              <a:buClr>
                <a:srgbClr val="FFC000"/>
              </a:buClr>
              <a:buFont typeface="Courier New" panose="02070309020205020404" pitchFamily="49" charset="0"/>
              <a:buChar char="o"/>
              <a:defRPr>
                <a:latin typeface="+mj-lt"/>
              </a:defRPr>
            </a:lvl3pPr>
            <a:lvl4pPr marL="1600180" indent="-228597">
              <a:buClr>
                <a:schemeClr val="accent4"/>
              </a:buClr>
              <a:buFont typeface="Wingdings" panose="05000000000000000000" pitchFamily="2" charset="2"/>
              <a:buChar char="§"/>
              <a:defRPr>
                <a:latin typeface="+mj-lt"/>
              </a:defRPr>
            </a:lvl4pPr>
            <a:lvl5pPr marL="2057374" indent="-228597">
              <a:buClr>
                <a:srgbClr val="FFC000"/>
              </a:buClr>
              <a:buFont typeface="Arial" panose="020B0604020202020204" pitchFamily="34" charset="0"/>
              <a:buChar cha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985502B0-7B78-9847-A1D0-9F5C8D768B73}"/>
              </a:ext>
            </a:extLst>
          </p:cNvPr>
          <p:cNvSpPr>
            <a:spLocks noGrp="1"/>
          </p:cNvSpPr>
          <p:nvPr>
            <p:ph type="title"/>
          </p:nvPr>
        </p:nvSpPr>
        <p:spPr/>
        <p:txBody>
          <a:bodyPr/>
          <a:lstStyle/>
          <a:p>
            <a:r>
              <a:rPr lang="en-US"/>
              <a:t>Click to edit Master title style</a:t>
            </a:r>
          </a:p>
        </p:txBody>
      </p:sp>
      <p:sp>
        <p:nvSpPr>
          <p:cNvPr id="7" name="Slide Number Placeholder 6">
            <a:extLst>
              <a:ext uri="{FF2B5EF4-FFF2-40B4-BE49-F238E27FC236}">
                <a16:creationId xmlns:a16="http://schemas.microsoft.com/office/drawing/2014/main" id="{09B5C8AC-2B72-DF45-AD9C-472905F7636E}"/>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6" name="Picture 5" descr="A close up of a sign&#10;&#10;Description automatically generated">
            <a:extLst>
              <a:ext uri="{FF2B5EF4-FFF2-40B4-BE49-F238E27FC236}">
                <a16:creationId xmlns:a16="http://schemas.microsoft.com/office/drawing/2014/main" id="{008B0637-88E6-FE48-BF67-54B5E1F457E6}"/>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cxnSp>
        <p:nvCxnSpPr>
          <p:cNvPr id="11" name="Straight Connector 10">
            <a:extLst>
              <a:ext uri="{FF2B5EF4-FFF2-40B4-BE49-F238E27FC236}">
                <a16:creationId xmlns:a16="http://schemas.microsoft.com/office/drawing/2014/main" id="{F7A53FD1-29F8-4EA3-B73F-3F7DB08E103A}"/>
              </a:ext>
            </a:extLst>
          </p:cNvPr>
          <p:cNvCxnSpPr>
            <a:cxnSpLocks/>
          </p:cNvCxnSpPr>
          <p:nvPr userDrawn="1"/>
        </p:nvCxnSpPr>
        <p:spPr>
          <a:xfrm>
            <a:off x="817850" y="1167617"/>
            <a:ext cx="11374151" cy="0"/>
          </a:xfrm>
          <a:prstGeom prst="line">
            <a:avLst/>
          </a:prstGeom>
          <a:ln w="19050">
            <a:solidFill>
              <a:schemeClr val="tx1"/>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911320212"/>
      </p:ext>
    </p:extLst>
  </p:cSld>
  <p:clrMapOvr>
    <a:overrideClrMapping bg1="lt1" tx1="dk1" bg2="lt2" tx2="dk2" accent1="accent1" accent2="accent2" accent3="accent3" accent4="accent4" accent5="accent5" accent6="accent6" hlink="hlink" folHlink="folHlink"/>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wo Content">
    <p:bg>
      <p:bgRef idx="1001">
        <a:schemeClr val="bg1"/>
      </p:bgRef>
    </p:bg>
    <p:spTree>
      <p:nvGrpSpPr>
        <p:cNvPr id="1" name=""/>
        <p:cNvGrpSpPr/>
        <p:nvPr/>
      </p:nvGrpSpPr>
      <p:grpSpPr>
        <a:xfrm>
          <a:off x="0" y="0"/>
          <a:ext cx="0" cy="0"/>
          <a:chOff x="0" y="0"/>
          <a:chExt cx="0" cy="0"/>
        </a:xfrm>
      </p:grpSpPr>
      <p:sp>
        <p:nvSpPr>
          <p:cNvPr id="10" name="Content Placeholder 8">
            <a:extLst>
              <a:ext uri="{FF2B5EF4-FFF2-40B4-BE49-F238E27FC236}">
                <a16:creationId xmlns:a16="http://schemas.microsoft.com/office/drawing/2014/main" id="{C3C7FE11-FF19-4E6D-B0BC-D7A79C24A4E9}"/>
              </a:ext>
            </a:extLst>
          </p:cNvPr>
          <p:cNvSpPr>
            <a:spLocks noGrp="1"/>
          </p:cNvSpPr>
          <p:nvPr>
            <p:ph sz="quarter" idx="15"/>
          </p:nvPr>
        </p:nvSpPr>
        <p:spPr>
          <a:xfrm>
            <a:off x="6151566" y="1359004"/>
            <a:ext cx="5202235" cy="4781462"/>
          </a:xfrm>
          <a:prstGeom prst="rect">
            <a:avLst/>
          </a:prstGeom>
        </p:spPr>
        <p:txBody>
          <a:bodyPr/>
          <a:lstStyle>
            <a:lvl1pPr marL="228597" indent="-228597">
              <a:buFontTx/>
              <a:buBlip>
                <a:blip r:embed="rId3"/>
              </a:buBlip>
              <a:defRPr>
                <a:latin typeface="+mj-lt"/>
              </a:defRPr>
            </a:lvl1pPr>
            <a:lvl2pPr marL="685791" indent="-228597">
              <a:buClr>
                <a:schemeClr val="accent4"/>
              </a:buClr>
              <a:buFont typeface="Arial" panose="020B0604020202020204" pitchFamily="34" charset="0"/>
              <a:buChar char="•"/>
              <a:defRPr>
                <a:latin typeface="+mj-lt"/>
              </a:defRPr>
            </a:lvl2pPr>
            <a:lvl3pPr marL="1142986" indent="-228597">
              <a:buClr>
                <a:srgbClr val="FFC000"/>
              </a:buClr>
              <a:buFont typeface="Courier New" panose="02070309020205020404" pitchFamily="49" charset="0"/>
              <a:buChar char="o"/>
              <a:defRPr>
                <a:latin typeface="+mj-lt"/>
              </a:defRPr>
            </a:lvl3pPr>
            <a:lvl4pPr marL="1600180" indent="-228597">
              <a:buClr>
                <a:schemeClr val="accent4"/>
              </a:buClr>
              <a:buFont typeface="Wingdings" panose="05000000000000000000" pitchFamily="2" charset="2"/>
              <a:buChar char="§"/>
              <a:defRPr>
                <a:latin typeface="+mj-lt"/>
              </a:defRPr>
            </a:lvl4pPr>
            <a:lvl5pPr marL="2057374" indent="-228597">
              <a:buClr>
                <a:srgbClr val="FFC000"/>
              </a:buClr>
              <a:buFont typeface="Arial" panose="020B0604020202020204" pitchFamily="34" charset="0"/>
              <a:buChar cha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DB68D09A-E53F-458F-86A4-DDC096A39F03}"/>
              </a:ext>
            </a:extLst>
          </p:cNvPr>
          <p:cNvSpPr>
            <a:spLocks noGrp="1"/>
          </p:cNvSpPr>
          <p:nvPr>
            <p:ph sz="quarter" idx="14"/>
          </p:nvPr>
        </p:nvSpPr>
        <p:spPr>
          <a:xfrm>
            <a:off x="817564" y="1354226"/>
            <a:ext cx="5202235" cy="4781462"/>
          </a:xfrm>
          <a:prstGeom prst="rect">
            <a:avLst/>
          </a:prstGeom>
        </p:spPr>
        <p:txBody>
          <a:bodyPr/>
          <a:lstStyle>
            <a:lvl1pPr marL="228597" indent="-228597">
              <a:buFontTx/>
              <a:buBlip>
                <a:blip r:embed="rId3"/>
              </a:buBlip>
              <a:defRPr>
                <a:latin typeface="+mj-lt"/>
              </a:defRPr>
            </a:lvl1pPr>
            <a:lvl2pPr marL="685791" indent="-228597">
              <a:buClr>
                <a:schemeClr val="accent4"/>
              </a:buClr>
              <a:buFont typeface="Arial" panose="020B0604020202020204" pitchFamily="34" charset="0"/>
              <a:buChar char="•"/>
              <a:defRPr>
                <a:latin typeface="+mj-lt"/>
              </a:defRPr>
            </a:lvl2pPr>
            <a:lvl3pPr marL="1142986" indent="-228597">
              <a:buClr>
                <a:srgbClr val="FFC000"/>
              </a:buClr>
              <a:buFont typeface="Courier New" panose="02070309020205020404" pitchFamily="49" charset="0"/>
              <a:buChar char="o"/>
              <a:defRPr>
                <a:latin typeface="+mj-lt"/>
              </a:defRPr>
            </a:lvl3pPr>
            <a:lvl4pPr marL="1600180" indent="-228597">
              <a:buClr>
                <a:schemeClr val="accent4"/>
              </a:buClr>
              <a:buFont typeface="Wingdings" panose="05000000000000000000" pitchFamily="2" charset="2"/>
              <a:buChar char="§"/>
              <a:defRPr>
                <a:latin typeface="+mj-lt"/>
              </a:defRPr>
            </a:lvl4pPr>
            <a:lvl5pPr marL="2057374" indent="-228597">
              <a:buClr>
                <a:srgbClr val="FFC000"/>
              </a:buClr>
              <a:buFont typeface="Arial" panose="020B0604020202020204" pitchFamily="34" charset="0"/>
              <a:buChar cha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985502B0-7B78-9847-A1D0-9F5C8D768B73}"/>
              </a:ext>
            </a:extLst>
          </p:cNvPr>
          <p:cNvSpPr>
            <a:spLocks noGrp="1"/>
          </p:cNvSpPr>
          <p:nvPr>
            <p:ph type="title"/>
          </p:nvPr>
        </p:nvSpPr>
        <p:spPr/>
        <p:txBody>
          <a:bodyPr/>
          <a:lstStyle/>
          <a:p>
            <a:r>
              <a:rPr lang="en-US"/>
              <a:t>Click to edit Master title style</a:t>
            </a:r>
          </a:p>
        </p:txBody>
      </p:sp>
      <p:sp>
        <p:nvSpPr>
          <p:cNvPr id="7" name="Slide Number Placeholder 6">
            <a:extLst>
              <a:ext uri="{FF2B5EF4-FFF2-40B4-BE49-F238E27FC236}">
                <a16:creationId xmlns:a16="http://schemas.microsoft.com/office/drawing/2014/main" id="{09B5C8AC-2B72-DF45-AD9C-472905F7636E}"/>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6" name="Picture 5" descr="A close up of a sign&#10;&#10;Description automatically generated">
            <a:extLst>
              <a:ext uri="{FF2B5EF4-FFF2-40B4-BE49-F238E27FC236}">
                <a16:creationId xmlns:a16="http://schemas.microsoft.com/office/drawing/2014/main" id="{008B0637-88E6-FE48-BF67-54B5E1F457E6}"/>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Tree>
    <p:extLst>
      <p:ext uri="{BB962C8B-B14F-4D97-AF65-F5344CB8AC3E}">
        <p14:creationId xmlns:p14="http://schemas.microsoft.com/office/powerpoint/2010/main" val="3758245402"/>
      </p:ext>
    </p:extLst>
  </p:cSld>
  <p:clrMapOvr>
    <a:overrideClrMapping bg1="lt1" tx1="dk1" bg2="lt2" tx2="dk2" accent1="accent1" accent2="accent2" accent3="accent3" accent4="accent4" accent5="accent5" accent6="accent6" hlink="hlink" folHlink="folHlink"/>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85E42B-F7C5-B04C-9163-EEBCA05E8952}"/>
              </a:ext>
            </a:extLst>
          </p:cNvPr>
          <p:cNvSpPr>
            <a:spLocks noGrp="1"/>
          </p:cNvSpPr>
          <p:nvPr>
            <p:ph type="title"/>
          </p:nvPr>
        </p:nvSpPr>
        <p:spPr>
          <a:xfrm>
            <a:off x="839790" y="457201"/>
            <a:ext cx="3932237" cy="1110343"/>
          </a:xfrm>
        </p:spPr>
        <p:txBody>
          <a:bodyPr anchor="b">
            <a:noAutofit/>
          </a:bodyPr>
          <a:lstStyle>
            <a:lvl1pPr>
              <a:defRPr sz="3600"/>
            </a:lvl1pPr>
          </a:lstStyle>
          <a:p>
            <a:r>
              <a:rPr lang="en-US"/>
              <a:t>Click to edit Master title style</a:t>
            </a:r>
          </a:p>
        </p:txBody>
      </p:sp>
      <p:sp>
        <p:nvSpPr>
          <p:cNvPr id="3" name="Picture Placeholder 2">
            <a:extLst>
              <a:ext uri="{FF2B5EF4-FFF2-40B4-BE49-F238E27FC236}">
                <a16:creationId xmlns:a16="http://schemas.microsoft.com/office/drawing/2014/main" id="{13154195-A561-C840-8440-1CDC01329195}"/>
              </a:ext>
            </a:extLst>
          </p:cNvPr>
          <p:cNvSpPr>
            <a:spLocks noGrp="1"/>
          </p:cNvSpPr>
          <p:nvPr>
            <p:ph type="pic" idx="1"/>
          </p:nvPr>
        </p:nvSpPr>
        <p:spPr>
          <a:xfrm>
            <a:off x="5183189" y="987426"/>
            <a:ext cx="6172200" cy="5186195"/>
          </a:xfrm>
          <a:prstGeom prst="rect">
            <a:avLst/>
          </a:prstGeom>
        </p:spPr>
        <p:txBody>
          <a:bodyPr/>
          <a:lstStyle>
            <a:lvl1pPr marL="0" indent="0">
              <a:buNone/>
              <a:defRPr sz="3200"/>
            </a:lvl1pPr>
            <a:lvl2pPr marL="457194" indent="0">
              <a:buNone/>
              <a:defRPr sz="2800"/>
            </a:lvl2pPr>
            <a:lvl3pPr marL="914389" indent="0">
              <a:buNone/>
              <a:defRPr sz="2400"/>
            </a:lvl3pPr>
            <a:lvl4pPr marL="1371583" indent="0">
              <a:buNone/>
              <a:defRPr sz="2000"/>
            </a:lvl4pPr>
            <a:lvl5pPr marL="1828777" indent="0">
              <a:buNone/>
              <a:defRPr sz="2000"/>
            </a:lvl5pPr>
            <a:lvl6pPr marL="2285971" indent="0">
              <a:buNone/>
              <a:defRPr sz="2000"/>
            </a:lvl6pPr>
            <a:lvl7pPr marL="2743167" indent="0">
              <a:buNone/>
              <a:defRPr sz="2000"/>
            </a:lvl7pPr>
            <a:lvl8pPr marL="3200361" indent="0">
              <a:buNone/>
              <a:defRPr sz="2000"/>
            </a:lvl8pPr>
            <a:lvl9pPr marL="3657555" indent="0">
              <a:buNone/>
              <a:defRPr sz="2000"/>
            </a:lvl9pPr>
          </a:lstStyle>
          <a:p>
            <a:endParaRPr lang="en-US"/>
          </a:p>
        </p:txBody>
      </p:sp>
      <p:sp>
        <p:nvSpPr>
          <p:cNvPr id="4" name="Text Placeholder 3">
            <a:extLst>
              <a:ext uri="{FF2B5EF4-FFF2-40B4-BE49-F238E27FC236}">
                <a16:creationId xmlns:a16="http://schemas.microsoft.com/office/drawing/2014/main" id="{B42B44A7-B782-B54E-B1D0-9E7841F4834D}"/>
              </a:ext>
            </a:extLst>
          </p:cNvPr>
          <p:cNvSpPr>
            <a:spLocks noGrp="1"/>
          </p:cNvSpPr>
          <p:nvPr>
            <p:ph type="body" sz="half" idx="2"/>
          </p:nvPr>
        </p:nvSpPr>
        <p:spPr>
          <a:xfrm>
            <a:off x="839790" y="1715209"/>
            <a:ext cx="3932237" cy="4420181"/>
          </a:xfrm>
          <a:prstGeom prst="rect">
            <a:avLst/>
          </a:prstGeom>
        </p:spPr>
        <p:txBody>
          <a:bodyPr/>
          <a:lstStyle>
            <a:lvl1pPr marL="0" indent="0">
              <a:buNone/>
              <a:defRPr sz="1600">
                <a:latin typeface="+mj-lt"/>
              </a:defRPr>
            </a:lvl1pPr>
            <a:lvl2pPr marL="457194" indent="0">
              <a:buNone/>
              <a:defRPr sz="1400"/>
            </a:lvl2pPr>
            <a:lvl3pPr marL="914389" indent="0">
              <a:buNone/>
              <a:defRPr sz="1200"/>
            </a:lvl3pPr>
            <a:lvl4pPr marL="1371583" indent="0">
              <a:buNone/>
              <a:defRPr sz="1000"/>
            </a:lvl4pPr>
            <a:lvl5pPr marL="1828777" indent="0">
              <a:buNone/>
              <a:defRPr sz="1000"/>
            </a:lvl5pPr>
            <a:lvl6pPr marL="2285971" indent="0">
              <a:buNone/>
              <a:defRPr sz="1000"/>
            </a:lvl6pPr>
            <a:lvl7pPr marL="2743167" indent="0">
              <a:buNone/>
              <a:defRPr sz="1000"/>
            </a:lvl7pPr>
            <a:lvl8pPr marL="3200361" indent="0">
              <a:buNone/>
              <a:defRPr sz="1000"/>
            </a:lvl8pPr>
            <a:lvl9pPr marL="3657555" indent="0">
              <a:buNone/>
              <a:defRPr sz="1000"/>
            </a:lvl9pPr>
          </a:lstStyle>
          <a:p>
            <a:pPr lvl="0"/>
            <a:r>
              <a:rPr lang="en-US"/>
              <a:t>Edit Master text styles</a:t>
            </a:r>
          </a:p>
        </p:txBody>
      </p:sp>
      <p:sp>
        <p:nvSpPr>
          <p:cNvPr id="8" name="Slide Number Placeholder 3">
            <a:extLst>
              <a:ext uri="{FF2B5EF4-FFF2-40B4-BE49-F238E27FC236}">
                <a16:creationId xmlns:a16="http://schemas.microsoft.com/office/drawing/2014/main" id="{4F695C48-C746-EC4F-A78F-49C15DB4624B}"/>
              </a:ext>
            </a:extLst>
          </p:cNvPr>
          <p:cNvSpPr>
            <a:spLocks noGrp="1"/>
          </p:cNvSpPr>
          <p:nvPr>
            <p:ph type="sldNum" sz="quarter" idx="11"/>
          </p:nvPr>
        </p:nvSpPr>
        <p:spPr>
          <a:xfrm>
            <a:off x="10857186" y="6356351"/>
            <a:ext cx="496614" cy="365125"/>
          </a:xfrm>
        </p:spPr>
        <p:txBody>
          <a:bodyPr/>
          <a:lstStyle>
            <a:lvl1pPr>
              <a:defRPr>
                <a:solidFill>
                  <a:schemeClr val="accent3"/>
                </a:solidFill>
              </a:defRPr>
            </a:lvl1pPr>
          </a:lstStyle>
          <a:p>
            <a:fld id="{3F38F04D-CF8C-FA49-B256-3C6C7BE473BD}" type="slidenum">
              <a:rPr lang="en-US" smtClean="0"/>
              <a:pPr/>
              <a:t>‹#›</a:t>
            </a:fld>
            <a:endParaRPr lang="en-US"/>
          </a:p>
        </p:txBody>
      </p:sp>
      <p:pic>
        <p:nvPicPr>
          <p:cNvPr id="9" name="Picture 8" descr="A close up of a sign&#10;&#10;Description automatically generated">
            <a:extLst>
              <a:ext uri="{FF2B5EF4-FFF2-40B4-BE49-F238E27FC236}">
                <a16:creationId xmlns:a16="http://schemas.microsoft.com/office/drawing/2014/main" id="{4D24C226-9AB9-8C4F-A0C6-324E6FFEAE9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Tree>
    <p:extLst>
      <p:ext uri="{BB962C8B-B14F-4D97-AF65-F5344CB8AC3E}">
        <p14:creationId xmlns:p14="http://schemas.microsoft.com/office/powerpoint/2010/main" val="3433351007"/>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wo columns of content">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523E8E58-49BD-7B4C-BB85-A6CDE3E6842B}"/>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8" name="Picture 7" descr="A close up of a sign&#10;&#10;Description automatically generated">
            <a:extLst>
              <a:ext uri="{FF2B5EF4-FFF2-40B4-BE49-F238E27FC236}">
                <a16:creationId xmlns:a16="http://schemas.microsoft.com/office/drawing/2014/main" id="{970D54F5-B3E0-BD47-A015-9C3C01C3732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10" name="Title 1">
            <a:extLst>
              <a:ext uri="{FF2B5EF4-FFF2-40B4-BE49-F238E27FC236}">
                <a16:creationId xmlns:a16="http://schemas.microsoft.com/office/drawing/2014/main" id="{8F193F4E-14AB-47DD-8401-B72821EABAB0}"/>
              </a:ext>
            </a:extLst>
          </p:cNvPr>
          <p:cNvSpPr>
            <a:spLocks noGrp="1"/>
          </p:cNvSpPr>
          <p:nvPr>
            <p:ph type="title"/>
          </p:nvPr>
        </p:nvSpPr>
        <p:spPr>
          <a:xfrm>
            <a:off x="839790" y="457201"/>
            <a:ext cx="3932237" cy="1110343"/>
          </a:xfrm>
        </p:spPr>
        <p:txBody>
          <a:bodyPr anchor="b">
            <a:normAutofit/>
          </a:bodyPr>
          <a:lstStyle>
            <a:lvl1pPr>
              <a:defRPr sz="3600"/>
            </a:lvl1pPr>
          </a:lstStyle>
          <a:p>
            <a:r>
              <a:rPr lang="en-US"/>
              <a:t>Click to edit Master title style</a:t>
            </a:r>
          </a:p>
        </p:txBody>
      </p:sp>
      <p:sp>
        <p:nvSpPr>
          <p:cNvPr id="11" name="Text Placeholder 3">
            <a:extLst>
              <a:ext uri="{FF2B5EF4-FFF2-40B4-BE49-F238E27FC236}">
                <a16:creationId xmlns:a16="http://schemas.microsoft.com/office/drawing/2014/main" id="{02CCE92F-869F-4FB8-AF92-35C8EA00974E}"/>
              </a:ext>
            </a:extLst>
          </p:cNvPr>
          <p:cNvSpPr>
            <a:spLocks noGrp="1"/>
          </p:cNvSpPr>
          <p:nvPr>
            <p:ph type="body" sz="half" idx="2"/>
          </p:nvPr>
        </p:nvSpPr>
        <p:spPr>
          <a:xfrm>
            <a:off x="839790" y="1715209"/>
            <a:ext cx="3932237" cy="4420181"/>
          </a:xfrm>
          <a:prstGeom prst="rect">
            <a:avLst/>
          </a:prstGeom>
        </p:spPr>
        <p:txBody>
          <a:bodyPr/>
          <a:lstStyle>
            <a:lvl1pPr marL="0" indent="0">
              <a:buNone/>
              <a:defRPr sz="1600"/>
            </a:lvl1pPr>
            <a:lvl2pPr marL="457194" indent="0">
              <a:buNone/>
              <a:defRPr sz="1400"/>
            </a:lvl2pPr>
            <a:lvl3pPr marL="914389" indent="0">
              <a:buNone/>
              <a:defRPr sz="1200"/>
            </a:lvl3pPr>
            <a:lvl4pPr marL="1371583" indent="0">
              <a:buNone/>
              <a:defRPr sz="1000"/>
            </a:lvl4pPr>
            <a:lvl5pPr marL="1828777" indent="0">
              <a:buNone/>
              <a:defRPr sz="1000"/>
            </a:lvl5pPr>
            <a:lvl6pPr marL="2285971" indent="0">
              <a:buNone/>
              <a:defRPr sz="1000"/>
            </a:lvl6pPr>
            <a:lvl7pPr marL="2743167" indent="0">
              <a:buNone/>
              <a:defRPr sz="1000"/>
            </a:lvl7pPr>
            <a:lvl8pPr marL="3200361" indent="0">
              <a:buNone/>
              <a:defRPr sz="1000"/>
            </a:lvl8pPr>
            <a:lvl9pPr marL="3657555" indent="0">
              <a:buNone/>
              <a:defRPr sz="1000"/>
            </a:lvl9pPr>
          </a:lstStyle>
          <a:p>
            <a:pPr lvl="0"/>
            <a:r>
              <a:rPr lang="en-US"/>
              <a:t>Edit Master text styles</a:t>
            </a:r>
          </a:p>
        </p:txBody>
      </p:sp>
      <p:sp>
        <p:nvSpPr>
          <p:cNvPr id="12" name="Content Placeholder 8">
            <a:extLst>
              <a:ext uri="{FF2B5EF4-FFF2-40B4-BE49-F238E27FC236}">
                <a16:creationId xmlns:a16="http://schemas.microsoft.com/office/drawing/2014/main" id="{026CB95A-DFAE-4582-B180-B372B67D7503}"/>
              </a:ext>
            </a:extLst>
          </p:cNvPr>
          <p:cNvSpPr>
            <a:spLocks noGrp="1"/>
          </p:cNvSpPr>
          <p:nvPr>
            <p:ph sz="quarter" idx="14"/>
          </p:nvPr>
        </p:nvSpPr>
        <p:spPr>
          <a:xfrm>
            <a:off x="5183188" y="987425"/>
            <a:ext cx="6169024" cy="5147965"/>
          </a:xfrm>
          <a:prstGeom prst="rect">
            <a:avLst/>
          </a:prstGeom>
        </p:spPr>
        <p:txBody>
          <a:bodyPr/>
          <a:lstStyle>
            <a:lvl1pPr marL="228597" indent="-228597">
              <a:buFontTx/>
              <a:buBlip>
                <a:blip r:embed="rId3"/>
              </a:buBlip>
              <a:defRPr>
                <a:latin typeface="+mj-lt"/>
              </a:defRPr>
            </a:lvl1pPr>
            <a:lvl2pPr marL="685791" indent="-228597">
              <a:buClr>
                <a:schemeClr val="accent4"/>
              </a:buClr>
              <a:buFont typeface="Arial" panose="020B0604020202020204" pitchFamily="34" charset="0"/>
              <a:buChar char="•"/>
              <a:defRPr>
                <a:latin typeface="+mj-lt"/>
              </a:defRPr>
            </a:lvl2pPr>
            <a:lvl3pPr marL="1142986" indent="-228597">
              <a:buClr>
                <a:srgbClr val="FFC000"/>
              </a:buClr>
              <a:buFont typeface="Courier New" panose="02070309020205020404" pitchFamily="49" charset="0"/>
              <a:buChar char="o"/>
              <a:defRPr>
                <a:latin typeface="+mj-lt"/>
              </a:defRPr>
            </a:lvl3pPr>
            <a:lvl4pPr marL="1600180" indent="-228597">
              <a:buClr>
                <a:schemeClr val="accent4"/>
              </a:buClr>
              <a:buFont typeface="Wingdings" panose="05000000000000000000" pitchFamily="2" charset="2"/>
              <a:buChar char="§"/>
              <a:defRPr>
                <a:latin typeface="+mj-lt"/>
              </a:defRPr>
            </a:lvl4pPr>
            <a:lvl5pPr marL="2057374" indent="-228597">
              <a:buClr>
                <a:srgbClr val="FFC000"/>
              </a:buClr>
              <a:buFont typeface="Arial" panose="020B0604020202020204" pitchFamily="34" charset="0"/>
              <a:buChar cha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89677691"/>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About Sparkhoun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DE578A98-50BB-FF4D-8DB7-627506F42AD4}"/>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7" name="Picture 6" descr="A close up of a sign&#10;&#10;Description automatically generated">
            <a:extLst>
              <a:ext uri="{FF2B5EF4-FFF2-40B4-BE49-F238E27FC236}">
                <a16:creationId xmlns:a16="http://schemas.microsoft.com/office/drawing/2014/main" id="{CC2FC380-016D-0746-A1D5-FD6D75BFF73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cxnSp>
        <p:nvCxnSpPr>
          <p:cNvPr id="8" name="Straight Connector 7">
            <a:extLst>
              <a:ext uri="{FF2B5EF4-FFF2-40B4-BE49-F238E27FC236}">
                <a16:creationId xmlns:a16="http://schemas.microsoft.com/office/drawing/2014/main" id="{401F1664-FB4B-4346-82CC-10384DD00834}"/>
              </a:ext>
            </a:extLst>
          </p:cNvPr>
          <p:cNvCxnSpPr/>
          <p:nvPr userDrawn="1"/>
        </p:nvCxnSpPr>
        <p:spPr>
          <a:xfrm>
            <a:off x="11353800" y="6356351"/>
            <a:ext cx="0" cy="36512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19" name="Footer Placeholder 4">
            <a:extLst>
              <a:ext uri="{FF2B5EF4-FFF2-40B4-BE49-F238E27FC236}">
                <a16:creationId xmlns:a16="http://schemas.microsoft.com/office/drawing/2014/main" id="{1B5251FB-D2E2-D94F-92CE-231B83196F35}"/>
              </a:ext>
            </a:extLst>
          </p:cNvPr>
          <p:cNvSpPr>
            <a:spLocks noGrp="1"/>
          </p:cNvSpPr>
          <p:nvPr>
            <p:ph type="ftr" sz="quarter" idx="11"/>
          </p:nvPr>
        </p:nvSpPr>
        <p:spPr>
          <a:xfrm>
            <a:off x="4" y="6356351"/>
            <a:ext cx="4114800" cy="365125"/>
          </a:xfrm>
        </p:spPr>
        <p:txBody>
          <a:bodyPr/>
          <a:lstStyle>
            <a:lvl1pPr>
              <a:defRPr/>
            </a:lvl1pPr>
          </a:lstStyle>
          <a:p>
            <a:endParaRPr lang="en-US"/>
          </a:p>
        </p:txBody>
      </p:sp>
      <p:sp>
        <p:nvSpPr>
          <p:cNvPr id="21" name="Rectangle 20">
            <a:extLst>
              <a:ext uri="{FF2B5EF4-FFF2-40B4-BE49-F238E27FC236}">
                <a16:creationId xmlns:a16="http://schemas.microsoft.com/office/drawing/2014/main" id="{D3FFA1A1-1E3A-D848-8965-8866B0D52806}"/>
              </a:ext>
            </a:extLst>
          </p:cNvPr>
          <p:cNvSpPr/>
          <p:nvPr userDrawn="1"/>
        </p:nvSpPr>
        <p:spPr>
          <a:xfrm>
            <a:off x="4" y="1"/>
            <a:ext cx="41148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23" name="Picture 22" descr="A person standing in front of a window&#10;&#10;Description automatically generated">
            <a:extLst>
              <a:ext uri="{FF2B5EF4-FFF2-40B4-BE49-F238E27FC236}">
                <a16:creationId xmlns:a16="http://schemas.microsoft.com/office/drawing/2014/main" id="{1788F7AD-2A75-8E46-85D6-2CCE12574016}"/>
              </a:ext>
            </a:extLst>
          </p:cNvPr>
          <p:cNvPicPr>
            <a:picLocks noChangeAspect="1"/>
          </p:cNvPicPr>
          <p:nvPr userDrawn="1"/>
        </p:nvPicPr>
        <p:blipFill rotWithShape="1">
          <a:blip r:embed="rId3" cstate="screen">
            <a:duotone>
              <a:prstClr val="black"/>
              <a:schemeClr val="accent5">
                <a:tint val="45000"/>
                <a:satMod val="400000"/>
              </a:schemeClr>
            </a:duotone>
            <a:alphaModFix amt="20000"/>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a:ext>
            </a:extLst>
          </a:blip>
          <a:srcRect/>
          <a:stretch/>
        </p:blipFill>
        <p:spPr>
          <a:xfrm>
            <a:off x="0" y="1"/>
            <a:ext cx="4114801" cy="6858000"/>
          </a:xfrm>
          <a:prstGeom prst="rect">
            <a:avLst/>
          </a:prstGeom>
        </p:spPr>
      </p:pic>
      <p:sp>
        <p:nvSpPr>
          <p:cNvPr id="30" name="TextBox 29">
            <a:extLst>
              <a:ext uri="{FF2B5EF4-FFF2-40B4-BE49-F238E27FC236}">
                <a16:creationId xmlns:a16="http://schemas.microsoft.com/office/drawing/2014/main" id="{AA2CC1FA-B549-DD4F-9404-EF2C3DDD0C5F}"/>
              </a:ext>
            </a:extLst>
          </p:cNvPr>
          <p:cNvSpPr txBox="1"/>
          <p:nvPr userDrawn="1"/>
        </p:nvSpPr>
        <p:spPr>
          <a:xfrm>
            <a:off x="479615" y="632012"/>
            <a:ext cx="3213847" cy="5493812"/>
          </a:xfrm>
          <a:prstGeom prst="rect">
            <a:avLst/>
          </a:prstGeom>
          <a:noFill/>
        </p:spPr>
        <p:txBody>
          <a:bodyPr wrap="square" rtlCol="0">
            <a:spAutoFit/>
          </a:bodyPr>
          <a:lstStyle/>
          <a:p>
            <a:pPr algn="ctr">
              <a:spcAft>
                <a:spcPts val="0"/>
              </a:spcAft>
            </a:pPr>
            <a:r>
              <a:rPr lang="en-US" sz="4800">
                <a:solidFill>
                  <a:schemeClr val="bg1"/>
                </a:solidFill>
                <a:latin typeface="+mj-lt"/>
              </a:rPr>
              <a:t>20+</a:t>
            </a:r>
            <a:r>
              <a:rPr lang="en-US" sz="1800">
                <a:solidFill>
                  <a:schemeClr val="bg1"/>
                </a:solidFill>
                <a:latin typeface="+mj-lt"/>
              </a:rPr>
              <a:t> </a:t>
            </a:r>
            <a:br>
              <a:rPr lang="en-US" sz="1800">
                <a:solidFill>
                  <a:schemeClr val="bg1"/>
                </a:solidFill>
                <a:latin typeface="+mj-lt"/>
              </a:rPr>
            </a:br>
            <a:r>
              <a:rPr lang="en-US" sz="1800">
                <a:solidFill>
                  <a:schemeClr val="bg1"/>
                </a:solidFill>
                <a:latin typeface="+mj-lt"/>
              </a:rPr>
              <a:t>years in, and we still have </a:t>
            </a:r>
            <a:br>
              <a:rPr lang="en-US" sz="1800">
                <a:solidFill>
                  <a:schemeClr val="bg1"/>
                </a:solidFill>
                <a:latin typeface="+mj-lt"/>
              </a:rPr>
            </a:br>
            <a:r>
              <a:rPr lang="en-US" sz="1800">
                <a:solidFill>
                  <a:schemeClr val="bg1"/>
                </a:solidFill>
                <a:latin typeface="+mj-lt"/>
              </a:rPr>
              <a:t>that startup energy</a:t>
            </a:r>
          </a:p>
          <a:p>
            <a:pPr algn="ctr">
              <a:spcAft>
                <a:spcPts val="600"/>
              </a:spcAft>
            </a:pPr>
            <a:endParaRPr lang="en-US" sz="1800">
              <a:solidFill>
                <a:schemeClr val="bg1"/>
              </a:solidFill>
              <a:latin typeface="+mj-lt"/>
            </a:endParaRPr>
          </a:p>
          <a:p>
            <a:pPr algn="ctr">
              <a:spcAft>
                <a:spcPts val="0"/>
              </a:spcAft>
            </a:pPr>
            <a:r>
              <a:rPr lang="en-US" sz="4800">
                <a:solidFill>
                  <a:schemeClr val="bg1"/>
                </a:solidFill>
                <a:latin typeface="+mj-lt"/>
              </a:rPr>
              <a:t>4</a:t>
            </a:r>
            <a:br>
              <a:rPr lang="en-US" sz="4800">
                <a:solidFill>
                  <a:schemeClr val="bg1"/>
                </a:solidFill>
                <a:latin typeface="+mj-lt"/>
              </a:rPr>
            </a:br>
            <a:r>
              <a:rPr lang="en-US" sz="1800">
                <a:solidFill>
                  <a:schemeClr val="bg1"/>
                </a:solidFill>
                <a:latin typeface="+mj-lt"/>
              </a:rPr>
              <a:t>region offices</a:t>
            </a:r>
          </a:p>
          <a:p>
            <a:pPr algn="ctr">
              <a:spcAft>
                <a:spcPts val="600"/>
              </a:spcAft>
            </a:pPr>
            <a:endParaRPr lang="en-US" sz="1800">
              <a:solidFill>
                <a:schemeClr val="bg1"/>
              </a:solidFill>
              <a:latin typeface="+mj-lt"/>
            </a:endParaRPr>
          </a:p>
          <a:p>
            <a:pPr algn="ctr">
              <a:spcAft>
                <a:spcPts val="0"/>
              </a:spcAft>
            </a:pPr>
            <a:r>
              <a:rPr lang="en-US" sz="4800">
                <a:solidFill>
                  <a:schemeClr val="bg1"/>
                </a:solidFill>
                <a:latin typeface="+mj-lt"/>
              </a:rPr>
              <a:t>250+</a:t>
            </a:r>
            <a:br>
              <a:rPr lang="en-US" sz="4800">
                <a:solidFill>
                  <a:schemeClr val="bg1"/>
                </a:solidFill>
                <a:latin typeface="+mj-lt"/>
              </a:rPr>
            </a:br>
            <a:r>
              <a:rPr lang="en-US" sz="1800" err="1">
                <a:solidFill>
                  <a:schemeClr val="bg1"/>
                </a:solidFill>
                <a:latin typeface="+mj-lt"/>
              </a:rPr>
              <a:t>sparkies</a:t>
            </a:r>
            <a:r>
              <a:rPr lang="en-US" sz="1800">
                <a:solidFill>
                  <a:schemeClr val="bg1"/>
                </a:solidFill>
                <a:latin typeface="+mj-lt"/>
              </a:rPr>
              <a:t> and growing</a:t>
            </a:r>
          </a:p>
          <a:p>
            <a:pPr algn="ctr">
              <a:spcAft>
                <a:spcPts val="600"/>
              </a:spcAft>
            </a:pPr>
            <a:endParaRPr lang="en-US" sz="1800">
              <a:solidFill>
                <a:schemeClr val="bg1"/>
              </a:solidFill>
              <a:latin typeface="+mj-lt"/>
            </a:endParaRPr>
          </a:p>
          <a:p>
            <a:pPr algn="ctr">
              <a:spcAft>
                <a:spcPts val="0"/>
              </a:spcAft>
            </a:pPr>
            <a:r>
              <a:rPr lang="en-US" sz="4800">
                <a:solidFill>
                  <a:schemeClr val="bg1"/>
                </a:solidFill>
                <a:latin typeface="+mj-lt"/>
              </a:rPr>
              <a:t>300+</a:t>
            </a:r>
          </a:p>
          <a:p>
            <a:pPr algn="ctr">
              <a:spcAft>
                <a:spcPts val="0"/>
              </a:spcAft>
            </a:pPr>
            <a:r>
              <a:rPr lang="en-US" sz="1800">
                <a:solidFill>
                  <a:schemeClr val="bg1"/>
                </a:solidFill>
                <a:latin typeface="+mj-lt"/>
              </a:rPr>
              <a:t>clients served</a:t>
            </a:r>
          </a:p>
        </p:txBody>
      </p:sp>
      <p:pic>
        <p:nvPicPr>
          <p:cNvPr id="18" name="Picture 17" descr="A picture containing clipart&#10;&#10;Description automatically generated">
            <a:extLst>
              <a:ext uri="{FF2B5EF4-FFF2-40B4-BE49-F238E27FC236}">
                <a16:creationId xmlns:a16="http://schemas.microsoft.com/office/drawing/2014/main" id="{2AE4AD1B-A151-FB4E-8C39-944CA8E5346E}"/>
              </a:ext>
            </a:extLst>
          </p:cNvPr>
          <p:cNvPicPr>
            <a:picLocks noChangeAspect="1"/>
          </p:cNvPicPr>
          <p:nvPr userDrawn="1"/>
        </p:nvPicPr>
        <p:blipFill>
          <a:blip r:embed="rId5"/>
          <a:stretch>
            <a:fillRect/>
          </a:stretch>
        </p:blipFill>
        <p:spPr>
          <a:xfrm>
            <a:off x="4664615" y="4392826"/>
            <a:ext cx="406400" cy="342900"/>
          </a:xfrm>
          <a:prstGeom prst="rect">
            <a:avLst/>
          </a:prstGeom>
        </p:spPr>
      </p:pic>
      <p:pic>
        <p:nvPicPr>
          <p:cNvPr id="20" name="Picture 19">
            <a:extLst>
              <a:ext uri="{FF2B5EF4-FFF2-40B4-BE49-F238E27FC236}">
                <a16:creationId xmlns:a16="http://schemas.microsoft.com/office/drawing/2014/main" id="{5BABCF9F-3262-2243-B806-C5EA2E48E460}"/>
              </a:ext>
            </a:extLst>
          </p:cNvPr>
          <p:cNvPicPr>
            <a:picLocks noChangeAspect="1"/>
          </p:cNvPicPr>
          <p:nvPr userDrawn="1"/>
        </p:nvPicPr>
        <p:blipFill>
          <a:blip r:embed="rId6"/>
          <a:stretch>
            <a:fillRect/>
          </a:stretch>
        </p:blipFill>
        <p:spPr>
          <a:xfrm>
            <a:off x="8204338" y="4371589"/>
            <a:ext cx="482600" cy="406400"/>
          </a:xfrm>
          <a:prstGeom prst="rect">
            <a:avLst/>
          </a:prstGeom>
        </p:spPr>
      </p:pic>
      <p:pic>
        <p:nvPicPr>
          <p:cNvPr id="22" name="Picture 21">
            <a:extLst>
              <a:ext uri="{FF2B5EF4-FFF2-40B4-BE49-F238E27FC236}">
                <a16:creationId xmlns:a16="http://schemas.microsoft.com/office/drawing/2014/main" id="{D6F3B5F0-A789-D54D-9306-5456441BFC8F}"/>
              </a:ext>
            </a:extLst>
          </p:cNvPr>
          <p:cNvPicPr>
            <a:picLocks noChangeAspect="1"/>
          </p:cNvPicPr>
          <p:nvPr userDrawn="1"/>
        </p:nvPicPr>
        <p:blipFill>
          <a:blip r:embed="rId7"/>
          <a:stretch>
            <a:fillRect/>
          </a:stretch>
        </p:blipFill>
        <p:spPr>
          <a:xfrm>
            <a:off x="4651916" y="2107536"/>
            <a:ext cx="431800" cy="431800"/>
          </a:xfrm>
          <a:prstGeom prst="rect">
            <a:avLst/>
          </a:prstGeom>
        </p:spPr>
      </p:pic>
      <p:pic>
        <p:nvPicPr>
          <p:cNvPr id="24" name="Picture 23">
            <a:extLst>
              <a:ext uri="{FF2B5EF4-FFF2-40B4-BE49-F238E27FC236}">
                <a16:creationId xmlns:a16="http://schemas.microsoft.com/office/drawing/2014/main" id="{F537C5E1-2741-B34D-A078-CCD7C93B3C4D}"/>
              </a:ext>
            </a:extLst>
          </p:cNvPr>
          <p:cNvPicPr>
            <a:picLocks noChangeAspect="1"/>
          </p:cNvPicPr>
          <p:nvPr userDrawn="1"/>
        </p:nvPicPr>
        <p:blipFill>
          <a:blip r:embed="rId8"/>
          <a:stretch>
            <a:fillRect/>
          </a:stretch>
        </p:blipFill>
        <p:spPr>
          <a:xfrm>
            <a:off x="8267836" y="2075786"/>
            <a:ext cx="355600" cy="495300"/>
          </a:xfrm>
          <a:prstGeom prst="rect">
            <a:avLst/>
          </a:prstGeom>
        </p:spPr>
      </p:pic>
      <p:sp>
        <p:nvSpPr>
          <p:cNvPr id="25" name="TextBox 24">
            <a:extLst>
              <a:ext uri="{FF2B5EF4-FFF2-40B4-BE49-F238E27FC236}">
                <a16:creationId xmlns:a16="http://schemas.microsoft.com/office/drawing/2014/main" id="{E053E2F6-47AE-A74A-B262-B662D989416E}"/>
              </a:ext>
            </a:extLst>
          </p:cNvPr>
          <p:cNvSpPr txBox="1"/>
          <p:nvPr userDrawn="1"/>
        </p:nvSpPr>
        <p:spPr>
          <a:xfrm>
            <a:off x="5083715" y="2138771"/>
            <a:ext cx="3080423" cy="1985159"/>
          </a:xfrm>
          <a:prstGeom prst="rect">
            <a:avLst/>
          </a:prstGeom>
          <a:noFill/>
        </p:spPr>
        <p:txBody>
          <a:bodyPr wrap="square" rtlCol="0">
            <a:spAutoFit/>
          </a:bodyPr>
          <a:lstStyle/>
          <a:p>
            <a:pPr marL="0" marR="0" lvl="0" indent="0" defTabSz="914389"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003830"/>
                </a:solidFill>
                <a:effectLst/>
                <a:uLnTx/>
                <a:uFillTx/>
              </a:rPr>
              <a:t>Strategy</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Demand &amp; Portfolio Planning</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Business Operating Model Design </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Growth Strategy</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Insight Driven Enterprise</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Project Services</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Organizational Change Management</a:t>
            </a:r>
          </a:p>
        </p:txBody>
      </p:sp>
      <p:sp>
        <p:nvSpPr>
          <p:cNvPr id="26" name="TextBox 25">
            <a:extLst>
              <a:ext uri="{FF2B5EF4-FFF2-40B4-BE49-F238E27FC236}">
                <a16:creationId xmlns:a16="http://schemas.microsoft.com/office/drawing/2014/main" id="{3F58B8C8-5A9E-0B4D-BE23-68DEC1CDB9B9}"/>
              </a:ext>
            </a:extLst>
          </p:cNvPr>
          <p:cNvSpPr txBox="1"/>
          <p:nvPr userDrawn="1"/>
        </p:nvSpPr>
        <p:spPr>
          <a:xfrm>
            <a:off x="5083715" y="4379610"/>
            <a:ext cx="2993482" cy="1754326"/>
          </a:xfrm>
          <a:prstGeom prst="rect">
            <a:avLst/>
          </a:prstGeom>
          <a:noFill/>
        </p:spPr>
        <p:txBody>
          <a:bodyPr wrap="square" rtlCol="0">
            <a:spAutoFit/>
          </a:bodyPr>
          <a:lstStyle/>
          <a:p>
            <a:pPr marL="0" marR="0" lvl="0" indent="0" defTabSz="914389"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003830"/>
                </a:solidFill>
                <a:effectLst/>
                <a:uLnTx/>
                <a:uFillTx/>
              </a:rPr>
              <a:t>Data and Analytics</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Business Intelligence</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Data Visualization</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Predictive Modeling</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Machine Learning</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Data Migration &amp; Management</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Master Data Management</a:t>
            </a:r>
          </a:p>
        </p:txBody>
      </p:sp>
      <p:sp>
        <p:nvSpPr>
          <p:cNvPr id="27" name="TextBox 26">
            <a:extLst>
              <a:ext uri="{FF2B5EF4-FFF2-40B4-BE49-F238E27FC236}">
                <a16:creationId xmlns:a16="http://schemas.microsoft.com/office/drawing/2014/main" id="{B7453154-B7A2-B94D-8E00-9D2B6BEF8AE7}"/>
              </a:ext>
            </a:extLst>
          </p:cNvPr>
          <p:cNvSpPr txBox="1"/>
          <p:nvPr userDrawn="1"/>
        </p:nvSpPr>
        <p:spPr>
          <a:xfrm>
            <a:off x="8704268" y="2138771"/>
            <a:ext cx="3319069" cy="1985159"/>
          </a:xfrm>
          <a:prstGeom prst="rect">
            <a:avLst/>
          </a:prstGeom>
          <a:noFill/>
        </p:spPr>
        <p:txBody>
          <a:bodyPr wrap="square" rtlCol="0">
            <a:spAutoFit/>
          </a:bodyPr>
          <a:lstStyle/>
          <a:p>
            <a:pPr marL="0" marR="0" lvl="0" indent="0" defTabSz="914389"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003830"/>
                </a:solidFill>
                <a:effectLst/>
                <a:uLnTx/>
                <a:uFillTx/>
              </a:rPr>
              <a:t>Digital Enablement</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Cloud </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rPr>
              <a:t>Platform as a Service</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Agile Software Engineering </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DevOps</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UI / UX </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Workflow Automation</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Enterprise Content Management</a:t>
            </a:r>
          </a:p>
        </p:txBody>
      </p:sp>
      <p:sp>
        <p:nvSpPr>
          <p:cNvPr id="28" name="TextBox 27">
            <a:extLst>
              <a:ext uri="{FF2B5EF4-FFF2-40B4-BE49-F238E27FC236}">
                <a16:creationId xmlns:a16="http://schemas.microsoft.com/office/drawing/2014/main" id="{41717AFD-C4BA-A947-8B21-39436F359301}"/>
              </a:ext>
            </a:extLst>
          </p:cNvPr>
          <p:cNvSpPr txBox="1"/>
          <p:nvPr userDrawn="1"/>
        </p:nvSpPr>
        <p:spPr>
          <a:xfrm>
            <a:off x="8704269" y="4390124"/>
            <a:ext cx="2681008" cy="1754326"/>
          </a:xfrm>
          <a:prstGeom prst="rect">
            <a:avLst/>
          </a:prstGeom>
          <a:noFill/>
        </p:spPr>
        <p:txBody>
          <a:bodyPr wrap="square" rtlCol="0">
            <a:spAutoFit/>
          </a:bodyPr>
          <a:lstStyle/>
          <a:p>
            <a:pPr marL="0" marR="0" lvl="0" indent="0" defTabSz="914389"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003830"/>
                </a:solidFill>
                <a:effectLst/>
                <a:uLnTx/>
                <a:uFillTx/>
              </a:rPr>
              <a:t>Managed Services</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Help Desk</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Customer Service Center</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Post Go-Live Support</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Managed Cloud &amp; Platform</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Managed Infrastructure</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Managed Collaboration</a:t>
            </a:r>
          </a:p>
        </p:txBody>
      </p:sp>
      <p:sp>
        <p:nvSpPr>
          <p:cNvPr id="29" name="TextBox 28">
            <a:extLst>
              <a:ext uri="{FF2B5EF4-FFF2-40B4-BE49-F238E27FC236}">
                <a16:creationId xmlns:a16="http://schemas.microsoft.com/office/drawing/2014/main" id="{0B062FD4-578F-CE40-9D0D-89E14A7529B8}"/>
              </a:ext>
            </a:extLst>
          </p:cNvPr>
          <p:cNvSpPr txBox="1"/>
          <p:nvPr userDrawn="1"/>
        </p:nvSpPr>
        <p:spPr>
          <a:xfrm>
            <a:off x="4588855" y="340939"/>
            <a:ext cx="6784207" cy="1569660"/>
          </a:xfrm>
          <a:prstGeom prst="rect">
            <a:avLst/>
          </a:prstGeom>
          <a:noFill/>
        </p:spPr>
        <p:txBody>
          <a:bodyPr wrap="square" rtlCol="0">
            <a:spAutoFit/>
          </a:bodyPr>
          <a:lstStyle/>
          <a:p>
            <a:r>
              <a:rPr lang="en-US" sz="4800">
                <a:solidFill>
                  <a:srgbClr val="003830"/>
                </a:solidFill>
                <a:latin typeface="Calibri Light" panose="020F0302020204030204"/>
              </a:rPr>
              <a:t>Engaged throughout</a:t>
            </a:r>
          </a:p>
          <a:p>
            <a:r>
              <a:rPr lang="en-US" sz="4800">
                <a:solidFill>
                  <a:srgbClr val="003830"/>
                </a:solidFill>
                <a:latin typeface="Calibri Light" panose="020F0302020204030204"/>
              </a:rPr>
              <a:t>the </a:t>
            </a:r>
            <a:r>
              <a:rPr lang="en-US" sz="4800">
                <a:solidFill>
                  <a:srgbClr val="81BE41"/>
                </a:solidFill>
                <a:latin typeface="Calibri Light" panose="020F0302020204030204"/>
              </a:rPr>
              <a:t>digital value chain</a:t>
            </a:r>
          </a:p>
        </p:txBody>
      </p:sp>
      <p:pic>
        <p:nvPicPr>
          <p:cNvPr id="40" name="Picture 39">
            <a:extLst>
              <a:ext uri="{FF2B5EF4-FFF2-40B4-BE49-F238E27FC236}">
                <a16:creationId xmlns:a16="http://schemas.microsoft.com/office/drawing/2014/main" id="{CA065C1D-27AF-0643-A8C6-9D28BDE33ED5}"/>
              </a:ext>
            </a:extLst>
          </p:cNvPr>
          <p:cNvPicPr>
            <a:picLocks noChangeAspect="1"/>
          </p:cNvPicPr>
          <p:nvPr userDrawn="1"/>
        </p:nvPicPr>
        <p:blipFill>
          <a:blip r:embed="rId10" cstate="print">
            <a:extLst>
              <a:ext uri="{28A0092B-C50C-407E-A947-70E740481C1C}">
                <a14:useLocalDpi xmlns:a14="http://schemas.microsoft.com/office/drawing/2010/main"/>
              </a:ext>
            </a:extLst>
          </a:blip>
          <a:stretch>
            <a:fillRect/>
          </a:stretch>
        </p:blipFill>
        <p:spPr>
          <a:xfrm>
            <a:off x="4314214" y="6303879"/>
            <a:ext cx="948985" cy="424671"/>
          </a:xfrm>
          <a:prstGeom prst="rect">
            <a:avLst/>
          </a:prstGeom>
        </p:spPr>
      </p:pic>
      <p:pic>
        <p:nvPicPr>
          <p:cNvPr id="41" name="Picture 40">
            <a:extLst>
              <a:ext uri="{FF2B5EF4-FFF2-40B4-BE49-F238E27FC236}">
                <a16:creationId xmlns:a16="http://schemas.microsoft.com/office/drawing/2014/main" id="{4813749D-E8E8-A141-86C2-28E7DB112433}"/>
              </a:ext>
            </a:extLst>
          </p:cNvPr>
          <p:cNvPicPr>
            <a:picLocks noChangeAspect="1"/>
          </p:cNvPicPr>
          <p:nvPr userDrawn="1"/>
        </p:nvPicPr>
        <p:blipFill>
          <a:blip r:embed="rId11" cstate="print">
            <a:extLst>
              <a:ext uri="{28A0092B-C50C-407E-A947-70E740481C1C}">
                <a14:useLocalDpi xmlns:a14="http://schemas.microsoft.com/office/drawing/2010/main"/>
              </a:ext>
            </a:extLst>
          </a:blip>
          <a:stretch>
            <a:fillRect/>
          </a:stretch>
        </p:blipFill>
        <p:spPr>
          <a:xfrm>
            <a:off x="5121794" y="6391706"/>
            <a:ext cx="695477" cy="365125"/>
          </a:xfrm>
          <a:prstGeom prst="rect">
            <a:avLst/>
          </a:prstGeom>
        </p:spPr>
      </p:pic>
      <p:pic>
        <p:nvPicPr>
          <p:cNvPr id="42" name="Picture 41">
            <a:extLst>
              <a:ext uri="{FF2B5EF4-FFF2-40B4-BE49-F238E27FC236}">
                <a16:creationId xmlns:a16="http://schemas.microsoft.com/office/drawing/2014/main" id="{6E0C32BF-7EC5-C34B-B243-90CC34140AFF}"/>
              </a:ext>
            </a:extLst>
          </p:cNvPr>
          <p:cNvPicPr>
            <a:picLocks noChangeAspect="1"/>
          </p:cNvPicPr>
          <p:nvPr userDrawn="1"/>
        </p:nvPicPr>
        <p:blipFill>
          <a:blip r:embed="rId12" cstate="print">
            <a:extLst>
              <a:ext uri="{28A0092B-C50C-407E-A947-70E740481C1C}">
                <a14:useLocalDpi xmlns:a14="http://schemas.microsoft.com/office/drawing/2010/main"/>
              </a:ext>
            </a:extLst>
          </a:blip>
          <a:stretch>
            <a:fillRect/>
          </a:stretch>
        </p:blipFill>
        <p:spPr>
          <a:xfrm>
            <a:off x="6824261" y="6473492"/>
            <a:ext cx="823437" cy="123515"/>
          </a:xfrm>
          <a:prstGeom prst="rect">
            <a:avLst/>
          </a:prstGeom>
        </p:spPr>
      </p:pic>
      <p:pic>
        <p:nvPicPr>
          <p:cNvPr id="43" name="Picture 42">
            <a:extLst>
              <a:ext uri="{FF2B5EF4-FFF2-40B4-BE49-F238E27FC236}">
                <a16:creationId xmlns:a16="http://schemas.microsoft.com/office/drawing/2014/main" id="{0F188F8F-5575-EC40-882A-170450109B88}"/>
              </a:ext>
            </a:extLst>
          </p:cNvPr>
          <p:cNvPicPr>
            <a:picLocks noChangeAspect="1"/>
          </p:cNvPicPr>
          <p:nvPr userDrawn="1"/>
        </p:nvPicPr>
        <p:blipFill>
          <a:blip r:embed="rId13" cstate="print">
            <a:extLst>
              <a:ext uri="{28A0092B-C50C-407E-A947-70E740481C1C}">
                <a14:useLocalDpi xmlns:a14="http://schemas.microsoft.com/office/drawing/2010/main"/>
              </a:ext>
            </a:extLst>
          </a:blip>
          <a:stretch>
            <a:fillRect/>
          </a:stretch>
        </p:blipFill>
        <p:spPr>
          <a:xfrm>
            <a:off x="5939073" y="6374536"/>
            <a:ext cx="591553" cy="342900"/>
          </a:xfrm>
          <a:prstGeom prst="rect">
            <a:avLst/>
          </a:prstGeom>
        </p:spPr>
      </p:pic>
      <p:pic>
        <p:nvPicPr>
          <p:cNvPr id="44" name="Picture 43">
            <a:extLst>
              <a:ext uri="{FF2B5EF4-FFF2-40B4-BE49-F238E27FC236}">
                <a16:creationId xmlns:a16="http://schemas.microsoft.com/office/drawing/2014/main" id="{819C9371-634D-554C-AFE7-258E8970CD3A}"/>
              </a:ext>
            </a:extLst>
          </p:cNvPr>
          <p:cNvPicPr>
            <a:picLocks noChangeAspect="1"/>
          </p:cNvPicPr>
          <p:nvPr userDrawn="1"/>
        </p:nvPicPr>
        <p:blipFill>
          <a:blip r:embed="rId14" cstate="print">
            <a:extLst>
              <a:ext uri="{28A0092B-C50C-407E-A947-70E740481C1C}">
                <a14:useLocalDpi xmlns:a14="http://schemas.microsoft.com/office/drawing/2010/main"/>
              </a:ext>
            </a:extLst>
          </a:blip>
          <a:stretch>
            <a:fillRect/>
          </a:stretch>
        </p:blipFill>
        <p:spPr>
          <a:xfrm>
            <a:off x="7911281" y="6411108"/>
            <a:ext cx="769675" cy="269756"/>
          </a:xfrm>
          <a:prstGeom prst="rect">
            <a:avLst/>
          </a:prstGeom>
        </p:spPr>
      </p:pic>
    </p:spTree>
    <p:extLst>
      <p:ext uri="{BB962C8B-B14F-4D97-AF65-F5344CB8AC3E}">
        <p14:creationId xmlns:p14="http://schemas.microsoft.com/office/powerpoint/2010/main" val="3946101085"/>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ransition Order 1">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CA8D644-C35A-DE45-81B5-7E8547624F17}"/>
              </a:ext>
            </a:extLst>
          </p:cNvPr>
          <p:cNvSpPr>
            <a:spLocks noGrp="1"/>
          </p:cNvSpPr>
          <p:nvPr>
            <p:ph type="sldNum" sz="quarter" idx="11"/>
          </p:nvPr>
        </p:nvSpPr>
        <p:spPr/>
        <p:txBody>
          <a:bodyPr/>
          <a:lstStyle>
            <a:lvl1pPr>
              <a:defRPr>
                <a:solidFill>
                  <a:schemeClr val="accent3"/>
                </a:solidFill>
              </a:defRPr>
            </a:lvl1pPr>
          </a:lstStyle>
          <a:p>
            <a:fld id="{3F38F04D-CF8C-FA49-B256-3C6C7BE473BD}" type="slidenum">
              <a:rPr lang="en-US" smtClean="0"/>
              <a:pPr/>
              <a:t>‹#›</a:t>
            </a:fld>
            <a:endParaRPr lang="en-US"/>
          </a:p>
        </p:txBody>
      </p:sp>
      <p:pic>
        <p:nvPicPr>
          <p:cNvPr id="6" name="Picture 5" descr="A close up of a sign&#10;&#10;Description automatically generated">
            <a:extLst>
              <a:ext uri="{FF2B5EF4-FFF2-40B4-BE49-F238E27FC236}">
                <a16:creationId xmlns:a16="http://schemas.microsoft.com/office/drawing/2014/main" id="{937F052D-D796-2342-9A19-92427A01EE0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pic>
        <p:nvPicPr>
          <p:cNvPr id="8" name="Picture 7">
            <a:extLst>
              <a:ext uri="{FF2B5EF4-FFF2-40B4-BE49-F238E27FC236}">
                <a16:creationId xmlns:a16="http://schemas.microsoft.com/office/drawing/2014/main" id="{DEDB1750-C91A-0740-A4EA-7B44437C4FE2}"/>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556054"/>
            <a:ext cx="12192000" cy="5647039"/>
          </a:xfrm>
          <a:prstGeom prst="rect">
            <a:avLst/>
          </a:prstGeom>
        </p:spPr>
      </p:pic>
      <p:sp>
        <p:nvSpPr>
          <p:cNvPr id="9" name="Rectangle 8">
            <a:extLst>
              <a:ext uri="{FF2B5EF4-FFF2-40B4-BE49-F238E27FC236}">
                <a16:creationId xmlns:a16="http://schemas.microsoft.com/office/drawing/2014/main" id="{6C141E8B-3AEB-BE49-AAE0-73BB7481647A}"/>
              </a:ext>
            </a:extLst>
          </p:cNvPr>
          <p:cNvSpPr/>
          <p:nvPr userDrawn="1"/>
        </p:nvSpPr>
        <p:spPr bwMode="blackGray">
          <a:xfrm>
            <a:off x="7092505"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lumMod val="95000"/>
                  </a:schemeClr>
                </a:solidFill>
                <a:latin typeface="+mj-lt"/>
                <a:ea typeface="Apex New Light" pitchFamily="50" charset="0"/>
                <a:cs typeface="Segoe UI Semilight" panose="020B0402040204020203" pitchFamily="34" charset="0"/>
              </a:rPr>
              <a:t>WHY</a:t>
            </a:r>
            <a:br>
              <a:rPr lang="en-US" sz="1800" kern="0" spc="-41">
                <a:solidFill>
                  <a:schemeClr val="bg1">
                    <a:lumMod val="95000"/>
                  </a:schemeClr>
                </a:solidFill>
                <a:latin typeface="+mj-lt"/>
                <a:ea typeface="Apex New Light" pitchFamily="50" charset="0"/>
                <a:cs typeface="Segoe UI Semilight" panose="020B0402040204020203" pitchFamily="34" charset="0"/>
              </a:rPr>
            </a:br>
            <a:r>
              <a:rPr lang="en-US" sz="1800" kern="0" spc="-41">
                <a:solidFill>
                  <a:schemeClr val="bg1">
                    <a:lumMod val="95000"/>
                  </a:schemeClr>
                </a:solidFill>
                <a:latin typeface="+mj-lt"/>
                <a:ea typeface="Apex New Light" pitchFamily="50" charset="0"/>
                <a:cs typeface="Segoe UI Semilight" panose="020B0402040204020203" pitchFamily="34" charset="0"/>
              </a:rPr>
              <a:t>SPARKHOUND</a:t>
            </a:r>
          </a:p>
        </p:txBody>
      </p:sp>
      <p:sp>
        <p:nvSpPr>
          <p:cNvPr id="10" name="Rectangle 9">
            <a:extLst>
              <a:ext uri="{FF2B5EF4-FFF2-40B4-BE49-F238E27FC236}">
                <a16:creationId xmlns:a16="http://schemas.microsoft.com/office/drawing/2014/main" id="{8A03CD72-4A61-D649-A0B6-02201AE892EF}"/>
              </a:ext>
            </a:extLst>
          </p:cNvPr>
          <p:cNvSpPr/>
          <p:nvPr userDrawn="1"/>
        </p:nvSpPr>
        <p:spPr bwMode="gray">
          <a:xfrm>
            <a:off x="1359792" y="2433919"/>
            <a:ext cx="1828800" cy="1828800"/>
          </a:xfrm>
          <a:prstGeom prst="rect">
            <a:avLst/>
          </a:prstGeom>
          <a:solidFill>
            <a:schemeClr val="bg1"/>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tx1"/>
                </a:solidFill>
                <a:latin typeface="+mj-lt"/>
                <a:cs typeface="Segoe UI Semilight" panose="020B0402040204020203" pitchFamily="34" charset="0"/>
              </a:rPr>
              <a:t>OUR </a:t>
            </a:r>
            <a:r>
              <a:rPr lang="en-US" sz="1600" kern="0" spc="-41">
                <a:solidFill>
                  <a:schemeClr val="tx1"/>
                </a:solidFill>
                <a:latin typeface="+mj-lt"/>
                <a:cs typeface="Segoe UI Semilight" panose="020B0402040204020203" pitchFamily="34" charset="0"/>
              </a:rPr>
              <a:t>UNDERSTANDING</a:t>
            </a:r>
          </a:p>
        </p:txBody>
      </p:sp>
      <p:sp>
        <p:nvSpPr>
          <p:cNvPr id="11" name="Rectangle 10">
            <a:extLst>
              <a:ext uri="{FF2B5EF4-FFF2-40B4-BE49-F238E27FC236}">
                <a16:creationId xmlns:a16="http://schemas.microsoft.com/office/drawing/2014/main" id="{F04C9DF0-AD7C-D64B-9454-24CC09699F46}"/>
              </a:ext>
            </a:extLst>
          </p:cNvPr>
          <p:cNvSpPr/>
          <p:nvPr userDrawn="1"/>
        </p:nvSpPr>
        <p:spPr bwMode="blackGray">
          <a:xfrm>
            <a:off x="3270696"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gradFill>
                  <a:gsLst>
                    <a:gs pos="15000">
                      <a:srgbClr val="FFFFFF"/>
                    </a:gs>
                    <a:gs pos="28333">
                      <a:srgbClr val="FFFFFF"/>
                    </a:gs>
                  </a:gsLst>
                  <a:lin ang="5400000" scaled="0"/>
                </a:gradFill>
                <a:latin typeface="+mj-lt"/>
                <a:cs typeface="Segoe UI Semilight" panose="020B0402040204020203" pitchFamily="34" charset="0"/>
              </a:rPr>
              <a:t>SOLUTION</a:t>
            </a:r>
          </a:p>
        </p:txBody>
      </p:sp>
      <p:sp>
        <p:nvSpPr>
          <p:cNvPr id="12" name="Rectangle 11">
            <a:extLst>
              <a:ext uri="{FF2B5EF4-FFF2-40B4-BE49-F238E27FC236}">
                <a16:creationId xmlns:a16="http://schemas.microsoft.com/office/drawing/2014/main" id="{F538C528-2012-C14A-B070-B0B176D137E0}"/>
              </a:ext>
            </a:extLst>
          </p:cNvPr>
          <p:cNvSpPr/>
          <p:nvPr userDrawn="1"/>
        </p:nvSpPr>
        <p:spPr bwMode="blackGray">
          <a:xfrm>
            <a:off x="5181601"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lumMod val="95000"/>
                  </a:schemeClr>
                </a:solidFill>
                <a:latin typeface="+mj-lt"/>
                <a:ea typeface="Apex New Light" pitchFamily="50" charset="0"/>
                <a:cs typeface="Segoe UI Semilight" panose="020B0402040204020203" pitchFamily="34" charset="0"/>
              </a:rPr>
              <a:t>APPROACH</a:t>
            </a:r>
          </a:p>
        </p:txBody>
      </p:sp>
      <p:sp>
        <p:nvSpPr>
          <p:cNvPr id="13" name="Rectangle 12">
            <a:extLst>
              <a:ext uri="{FF2B5EF4-FFF2-40B4-BE49-F238E27FC236}">
                <a16:creationId xmlns:a16="http://schemas.microsoft.com/office/drawing/2014/main" id="{37933D6F-581C-564F-AEEE-DF4CB8963DE0}"/>
              </a:ext>
            </a:extLst>
          </p:cNvPr>
          <p:cNvSpPr/>
          <p:nvPr userDrawn="1"/>
        </p:nvSpPr>
        <p:spPr bwMode="blackGray">
          <a:xfrm>
            <a:off x="9003409"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lumMod val="95000"/>
                  </a:schemeClr>
                </a:solidFill>
                <a:latin typeface="+mj-lt"/>
                <a:ea typeface="Apex New Light" pitchFamily="50" charset="0"/>
                <a:cs typeface="Segoe UI Semilight" panose="020B0402040204020203" pitchFamily="34" charset="0"/>
              </a:rPr>
              <a:t>STRUCTURE &amp; PRICING</a:t>
            </a:r>
          </a:p>
        </p:txBody>
      </p:sp>
      <p:sp>
        <p:nvSpPr>
          <p:cNvPr id="15" name="Triangle 14">
            <a:extLst>
              <a:ext uri="{FF2B5EF4-FFF2-40B4-BE49-F238E27FC236}">
                <a16:creationId xmlns:a16="http://schemas.microsoft.com/office/drawing/2014/main" id="{574F5EB6-3237-0F4E-8480-761783AA75CD}"/>
              </a:ext>
            </a:extLst>
          </p:cNvPr>
          <p:cNvSpPr/>
          <p:nvPr userDrawn="1"/>
        </p:nvSpPr>
        <p:spPr>
          <a:xfrm rot="5400000">
            <a:off x="3165964" y="3206893"/>
            <a:ext cx="328108" cy="28285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cxnSp>
        <p:nvCxnSpPr>
          <p:cNvPr id="18" name="Straight Connector 17">
            <a:extLst>
              <a:ext uri="{FF2B5EF4-FFF2-40B4-BE49-F238E27FC236}">
                <a16:creationId xmlns:a16="http://schemas.microsoft.com/office/drawing/2014/main" id="{C1B035E8-F1A7-F847-9D72-A257D48225EB}"/>
              </a:ext>
            </a:extLst>
          </p:cNvPr>
          <p:cNvCxnSpPr/>
          <p:nvPr userDrawn="1"/>
        </p:nvCxnSpPr>
        <p:spPr>
          <a:xfrm>
            <a:off x="11353800" y="6356351"/>
            <a:ext cx="0" cy="36512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8550525"/>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ransition Order 2">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CA8D644-C35A-DE45-81B5-7E8547624F17}"/>
              </a:ext>
            </a:extLst>
          </p:cNvPr>
          <p:cNvSpPr>
            <a:spLocks noGrp="1"/>
          </p:cNvSpPr>
          <p:nvPr>
            <p:ph type="sldNum" sz="quarter" idx="11"/>
          </p:nvPr>
        </p:nvSpPr>
        <p:spPr/>
        <p:txBody>
          <a:bodyPr/>
          <a:lstStyle>
            <a:lvl1pPr>
              <a:defRPr>
                <a:solidFill>
                  <a:schemeClr val="accent3"/>
                </a:solidFill>
              </a:defRPr>
            </a:lvl1pPr>
          </a:lstStyle>
          <a:p>
            <a:fld id="{3F38F04D-CF8C-FA49-B256-3C6C7BE473BD}" type="slidenum">
              <a:rPr lang="en-US" smtClean="0"/>
              <a:pPr/>
              <a:t>‹#›</a:t>
            </a:fld>
            <a:endParaRPr lang="en-US"/>
          </a:p>
        </p:txBody>
      </p:sp>
      <p:pic>
        <p:nvPicPr>
          <p:cNvPr id="6" name="Picture 5" descr="A close up of a sign&#10;&#10;Description automatically generated">
            <a:extLst>
              <a:ext uri="{FF2B5EF4-FFF2-40B4-BE49-F238E27FC236}">
                <a16:creationId xmlns:a16="http://schemas.microsoft.com/office/drawing/2014/main" id="{937F052D-D796-2342-9A19-92427A01EE0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pic>
        <p:nvPicPr>
          <p:cNvPr id="8" name="Picture 7">
            <a:extLst>
              <a:ext uri="{FF2B5EF4-FFF2-40B4-BE49-F238E27FC236}">
                <a16:creationId xmlns:a16="http://schemas.microsoft.com/office/drawing/2014/main" id="{DEDB1750-C91A-0740-A4EA-7B44437C4FE2}"/>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1138518"/>
            <a:ext cx="12192000" cy="4311449"/>
          </a:xfrm>
          <a:prstGeom prst="rect">
            <a:avLst/>
          </a:prstGeom>
        </p:spPr>
      </p:pic>
      <p:sp>
        <p:nvSpPr>
          <p:cNvPr id="9" name="Rectangle 8">
            <a:extLst>
              <a:ext uri="{FF2B5EF4-FFF2-40B4-BE49-F238E27FC236}">
                <a16:creationId xmlns:a16="http://schemas.microsoft.com/office/drawing/2014/main" id="{6C141E8B-3AEB-BE49-AAE0-73BB7481647A}"/>
              </a:ext>
            </a:extLst>
          </p:cNvPr>
          <p:cNvSpPr/>
          <p:nvPr userDrawn="1"/>
        </p:nvSpPr>
        <p:spPr bwMode="blackGray">
          <a:xfrm>
            <a:off x="7092505"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lumMod val="95000"/>
                  </a:schemeClr>
                </a:solidFill>
                <a:latin typeface="+mj-lt"/>
                <a:ea typeface="Apex New Light" pitchFamily="50" charset="0"/>
                <a:cs typeface="Segoe UI Semilight" panose="020B0402040204020203" pitchFamily="34" charset="0"/>
              </a:rPr>
              <a:t>WHY</a:t>
            </a:r>
            <a:br>
              <a:rPr lang="en-US" sz="1800" kern="0" spc="-41">
                <a:solidFill>
                  <a:schemeClr val="bg1">
                    <a:lumMod val="95000"/>
                  </a:schemeClr>
                </a:solidFill>
                <a:latin typeface="+mj-lt"/>
                <a:ea typeface="Apex New Light" pitchFamily="50" charset="0"/>
                <a:cs typeface="Segoe UI Semilight" panose="020B0402040204020203" pitchFamily="34" charset="0"/>
              </a:rPr>
            </a:br>
            <a:r>
              <a:rPr lang="en-US" sz="1800" kern="0" spc="-41">
                <a:solidFill>
                  <a:schemeClr val="bg1">
                    <a:lumMod val="95000"/>
                  </a:schemeClr>
                </a:solidFill>
                <a:latin typeface="+mj-lt"/>
                <a:ea typeface="Apex New Light" pitchFamily="50" charset="0"/>
                <a:cs typeface="Segoe UI Semilight" panose="020B0402040204020203" pitchFamily="34" charset="0"/>
              </a:rPr>
              <a:t>SPARKHOUND</a:t>
            </a:r>
          </a:p>
        </p:txBody>
      </p:sp>
      <p:sp>
        <p:nvSpPr>
          <p:cNvPr id="10" name="Rectangle 9">
            <a:extLst>
              <a:ext uri="{FF2B5EF4-FFF2-40B4-BE49-F238E27FC236}">
                <a16:creationId xmlns:a16="http://schemas.microsoft.com/office/drawing/2014/main" id="{8A03CD72-4A61-D649-A0B6-02201AE892EF}"/>
              </a:ext>
            </a:extLst>
          </p:cNvPr>
          <p:cNvSpPr/>
          <p:nvPr userDrawn="1"/>
        </p:nvSpPr>
        <p:spPr bwMode="gray">
          <a:xfrm>
            <a:off x="1359792"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solidFill>
                <a:latin typeface="+mj-lt"/>
                <a:cs typeface="Segoe UI Semilight" panose="020B0402040204020203" pitchFamily="34" charset="0"/>
              </a:rPr>
              <a:t>OUR </a:t>
            </a:r>
            <a:r>
              <a:rPr lang="en-US" sz="1600" kern="0" spc="-41">
                <a:solidFill>
                  <a:schemeClr val="bg1"/>
                </a:solidFill>
                <a:latin typeface="+mj-lt"/>
                <a:cs typeface="Segoe UI Semilight" panose="020B0402040204020203" pitchFamily="34" charset="0"/>
              </a:rPr>
              <a:t>UNDERSTANDING</a:t>
            </a:r>
          </a:p>
        </p:txBody>
      </p:sp>
      <p:sp>
        <p:nvSpPr>
          <p:cNvPr id="11" name="Rectangle 10">
            <a:extLst>
              <a:ext uri="{FF2B5EF4-FFF2-40B4-BE49-F238E27FC236}">
                <a16:creationId xmlns:a16="http://schemas.microsoft.com/office/drawing/2014/main" id="{F04C9DF0-AD7C-D64B-9454-24CC09699F46}"/>
              </a:ext>
            </a:extLst>
          </p:cNvPr>
          <p:cNvSpPr/>
          <p:nvPr userDrawn="1"/>
        </p:nvSpPr>
        <p:spPr bwMode="blackGray">
          <a:xfrm>
            <a:off x="3270696" y="2433919"/>
            <a:ext cx="1828800" cy="1828800"/>
          </a:xfrm>
          <a:prstGeom prst="rect">
            <a:avLst/>
          </a:prstGeom>
          <a:solidFill>
            <a:schemeClr val="bg1"/>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tx1"/>
                </a:solidFill>
                <a:latin typeface="+mj-lt"/>
                <a:cs typeface="Segoe UI Semilight" panose="020B0402040204020203" pitchFamily="34" charset="0"/>
              </a:rPr>
              <a:t>SOLUTION</a:t>
            </a:r>
          </a:p>
        </p:txBody>
      </p:sp>
      <p:sp>
        <p:nvSpPr>
          <p:cNvPr id="12" name="Rectangle 11">
            <a:extLst>
              <a:ext uri="{FF2B5EF4-FFF2-40B4-BE49-F238E27FC236}">
                <a16:creationId xmlns:a16="http://schemas.microsoft.com/office/drawing/2014/main" id="{F538C528-2012-C14A-B070-B0B176D137E0}"/>
              </a:ext>
            </a:extLst>
          </p:cNvPr>
          <p:cNvSpPr/>
          <p:nvPr userDrawn="1"/>
        </p:nvSpPr>
        <p:spPr bwMode="blackGray">
          <a:xfrm>
            <a:off x="5181601"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lumMod val="95000"/>
                  </a:schemeClr>
                </a:solidFill>
                <a:latin typeface="+mj-lt"/>
                <a:ea typeface="Apex New Light" pitchFamily="50" charset="0"/>
                <a:cs typeface="Segoe UI Semilight" panose="020B0402040204020203" pitchFamily="34" charset="0"/>
              </a:rPr>
              <a:t>APPROACH</a:t>
            </a:r>
          </a:p>
        </p:txBody>
      </p:sp>
      <p:sp>
        <p:nvSpPr>
          <p:cNvPr id="13" name="Rectangle 12">
            <a:extLst>
              <a:ext uri="{FF2B5EF4-FFF2-40B4-BE49-F238E27FC236}">
                <a16:creationId xmlns:a16="http://schemas.microsoft.com/office/drawing/2014/main" id="{37933D6F-581C-564F-AEEE-DF4CB8963DE0}"/>
              </a:ext>
            </a:extLst>
          </p:cNvPr>
          <p:cNvSpPr/>
          <p:nvPr userDrawn="1"/>
        </p:nvSpPr>
        <p:spPr bwMode="blackGray">
          <a:xfrm>
            <a:off x="9003409"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lumMod val="95000"/>
                  </a:schemeClr>
                </a:solidFill>
                <a:latin typeface="+mj-lt"/>
                <a:ea typeface="Apex New Light" pitchFamily="50" charset="0"/>
                <a:cs typeface="Segoe UI Semilight" panose="020B0402040204020203" pitchFamily="34" charset="0"/>
              </a:rPr>
              <a:t>STRUCTURE &amp; PRICING</a:t>
            </a:r>
          </a:p>
        </p:txBody>
      </p:sp>
      <p:sp>
        <p:nvSpPr>
          <p:cNvPr id="15" name="Triangle 14">
            <a:extLst>
              <a:ext uri="{FF2B5EF4-FFF2-40B4-BE49-F238E27FC236}">
                <a16:creationId xmlns:a16="http://schemas.microsoft.com/office/drawing/2014/main" id="{574F5EB6-3237-0F4E-8480-761783AA75CD}"/>
              </a:ext>
            </a:extLst>
          </p:cNvPr>
          <p:cNvSpPr/>
          <p:nvPr userDrawn="1"/>
        </p:nvSpPr>
        <p:spPr>
          <a:xfrm rot="5400000">
            <a:off x="5075442" y="3206893"/>
            <a:ext cx="328108" cy="28285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cxnSp>
        <p:nvCxnSpPr>
          <p:cNvPr id="14" name="Straight Connector 13">
            <a:extLst>
              <a:ext uri="{FF2B5EF4-FFF2-40B4-BE49-F238E27FC236}">
                <a16:creationId xmlns:a16="http://schemas.microsoft.com/office/drawing/2014/main" id="{DE31A153-B179-C147-B163-5520BD4A6053}"/>
              </a:ext>
            </a:extLst>
          </p:cNvPr>
          <p:cNvCxnSpPr/>
          <p:nvPr userDrawn="1"/>
        </p:nvCxnSpPr>
        <p:spPr>
          <a:xfrm>
            <a:off x="11353800" y="6356351"/>
            <a:ext cx="0" cy="36512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070621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F1B7059-9994-452B-97D3-B9424BDCF679}" type="datetimeFigureOut">
              <a:rPr lang="en-US" smtClean="0"/>
              <a:t>8/5/2020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3737517552"/>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ransition Order 3">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CA8D644-C35A-DE45-81B5-7E8547624F17}"/>
              </a:ext>
            </a:extLst>
          </p:cNvPr>
          <p:cNvSpPr>
            <a:spLocks noGrp="1"/>
          </p:cNvSpPr>
          <p:nvPr>
            <p:ph type="sldNum" sz="quarter" idx="11"/>
          </p:nvPr>
        </p:nvSpPr>
        <p:spPr/>
        <p:txBody>
          <a:bodyPr/>
          <a:lstStyle>
            <a:lvl1pPr>
              <a:defRPr>
                <a:solidFill>
                  <a:schemeClr val="accent3"/>
                </a:solidFill>
              </a:defRPr>
            </a:lvl1pPr>
          </a:lstStyle>
          <a:p>
            <a:fld id="{3F38F04D-CF8C-FA49-B256-3C6C7BE473BD}" type="slidenum">
              <a:rPr lang="en-US" smtClean="0"/>
              <a:pPr/>
              <a:t>‹#›</a:t>
            </a:fld>
            <a:endParaRPr lang="en-US"/>
          </a:p>
        </p:txBody>
      </p:sp>
      <p:pic>
        <p:nvPicPr>
          <p:cNvPr id="6" name="Picture 5" descr="A close up of a sign&#10;&#10;Description automatically generated">
            <a:extLst>
              <a:ext uri="{FF2B5EF4-FFF2-40B4-BE49-F238E27FC236}">
                <a16:creationId xmlns:a16="http://schemas.microsoft.com/office/drawing/2014/main" id="{937F052D-D796-2342-9A19-92427A01EE0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pic>
        <p:nvPicPr>
          <p:cNvPr id="8" name="Picture 7">
            <a:extLst>
              <a:ext uri="{FF2B5EF4-FFF2-40B4-BE49-F238E27FC236}">
                <a16:creationId xmlns:a16="http://schemas.microsoft.com/office/drawing/2014/main" id="{DEDB1750-C91A-0740-A4EA-7B44437C4FE2}"/>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1138518"/>
            <a:ext cx="12192000" cy="4311449"/>
          </a:xfrm>
          <a:prstGeom prst="rect">
            <a:avLst/>
          </a:prstGeom>
        </p:spPr>
      </p:pic>
      <p:sp>
        <p:nvSpPr>
          <p:cNvPr id="9" name="Rectangle 8">
            <a:extLst>
              <a:ext uri="{FF2B5EF4-FFF2-40B4-BE49-F238E27FC236}">
                <a16:creationId xmlns:a16="http://schemas.microsoft.com/office/drawing/2014/main" id="{6C141E8B-3AEB-BE49-AAE0-73BB7481647A}"/>
              </a:ext>
            </a:extLst>
          </p:cNvPr>
          <p:cNvSpPr/>
          <p:nvPr userDrawn="1"/>
        </p:nvSpPr>
        <p:spPr bwMode="blackGray">
          <a:xfrm>
            <a:off x="7092505"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lumMod val="95000"/>
                  </a:schemeClr>
                </a:solidFill>
                <a:latin typeface="+mj-lt"/>
                <a:ea typeface="Apex New Light" pitchFamily="50" charset="0"/>
                <a:cs typeface="Segoe UI Semilight" panose="020B0402040204020203" pitchFamily="34" charset="0"/>
              </a:rPr>
              <a:t>WHY</a:t>
            </a:r>
            <a:br>
              <a:rPr lang="en-US" sz="1800" kern="0" spc="-41">
                <a:solidFill>
                  <a:schemeClr val="bg1">
                    <a:lumMod val="95000"/>
                  </a:schemeClr>
                </a:solidFill>
                <a:latin typeface="+mj-lt"/>
                <a:ea typeface="Apex New Light" pitchFamily="50" charset="0"/>
                <a:cs typeface="Segoe UI Semilight" panose="020B0402040204020203" pitchFamily="34" charset="0"/>
              </a:rPr>
            </a:br>
            <a:r>
              <a:rPr lang="en-US" sz="1800" kern="0" spc="-41">
                <a:solidFill>
                  <a:schemeClr val="bg1">
                    <a:lumMod val="95000"/>
                  </a:schemeClr>
                </a:solidFill>
                <a:latin typeface="+mj-lt"/>
                <a:ea typeface="Apex New Light" pitchFamily="50" charset="0"/>
                <a:cs typeface="Segoe UI Semilight" panose="020B0402040204020203" pitchFamily="34" charset="0"/>
              </a:rPr>
              <a:t>SPARKHOUND</a:t>
            </a:r>
          </a:p>
        </p:txBody>
      </p:sp>
      <p:sp>
        <p:nvSpPr>
          <p:cNvPr id="10" name="Rectangle 9">
            <a:extLst>
              <a:ext uri="{FF2B5EF4-FFF2-40B4-BE49-F238E27FC236}">
                <a16:creationId xmlns:a16="http://schemas.microsoft.com/office/drawing/2014/main" id="{8A03CD72-4A61-D649-A0B6-02201AE892EF}"/>
              </a:ext>
            </a:extLst>
          </p:cNvPr>
          <p:cNvSpPr/>
          <p:nvPr userDrawn="1"/>
        </p:nvSpPr>
        <p:spPr bwMode="gray">
          <a:xfrm>
            <a:off x="1359792"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solidFill>
                <a:latin typeface="+mj-lt"/>
                <a:cs typeface="Segoe UI Semilight" panose="020B0402040204020203" pitchFamily="34" charset="0"/>
              </a:rPr>
              <a:t>OUR </a:t>
            </a:r>
            <a:r>
              <a:rPr lang="en-US" sz="1600" kern="0" spc="-41">
                <a:solidFill>
                  <a:schemeClr val="bg1"/>
                </a:solidFill>
                <a:latin typeface="+mj-lt"/>
                <a:cs typeface="Segoe UI Semilight" panose="020B0402040204020203" pitchFamily="34" charset="0"/>
              </a:rPr>
              <a:t>UNDERSTANDING</a:t>
            </a:r>
          </a:p>
        </p:txBody>
      </p:sp>
      <p:sp>
        <p:nvSpPr>
          <p:cNvPr id="11" name="Rectangle 10">
            <a:extLst>
              <a:ext uri="{FF2B5EF4-FFF2-40B4-BE49-F238E27FC236}">
                <a16:creationId xmlns:a16="http://schemas.microsoft.com/office/drawing/2014/main" id="{F04C9DF0-AD7C-D64B-9454-24CC09699F46}"/>
              </a:ext>
            </a:extLst>
          </p:cNvPr>
          <p:cNvSpPr/>
          <p:nvPr userDrawn="1"/>
        </p:nvSpPr>
        <p:spPr bwMode="blackGray">
          <a:xfrm>
            <a:off x="3270696"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solidFill>
                <a:latin typeface="+mj-lt"/>
                <a:cs typeface="Segoe UI Semilight" panose="020B0402040204020203" pitchFamily="34" charset="0"/>
              </a:rPr>
              <a:t>SOLUTION</a:t>
            </a:r>
          </a:p>
        </p:txBody>
      </p:sp>
      <p:sp>
        <p:nvSpPr>
          <p:cNvPr id="12" name="Rectangle 11">
            <a:extLst>
              <a:ext uri="{FF2B5EF4-FFF2-40B4-BE49-F238E27FC236}">
                <a16:creationId xmlns:a16="http://schemas.microsoft.com/office/drawing/2014/main" id="{F538C528-2012-C14A-B070-B0B176D137E0}"/>
              </a:ext>
            </a:extLst>
          </p:cNvPr>
          <p:cNvSpPr/>
          <p:nvPr userDrawn="1"/>
        </p:nvSpPr>
        <p:spPr bwMode="blackGray">
          <a:xfrm>
            <a:off x="5181601" y="2433919"/>
            <a:ext cx="1828800" cy="1828800"/>
          </a:xfrm>
          <a:prstGeom prst="rect">
            <a:avLst/>
          </a:prstGeom>
          <a:solidFill>
            <a:schemeClr val="bg1"/>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tx1"/>
                </a:solidFill>
                <a:latin typeface="+mj-lt"/>
                <a:ea typeface="Apex New Light" pitchFamily="50" charset="0"/>
                <a:cs typeface="Segoe UI Semilight" panose="020B0402040204020203" pitchFamily="34" charset="0"/>
              </a:rPr>
              <a:t>APPROACH</a:t>
            </a:r>
          </a:p>
        </p:txBody>
      </p:sp>
      <p:sp>
        <p:nvSpPr>
          <p:cNvPr id="13" name="Rectangle 12">
            <a:extLst>
              <a:ext uri="{FF2B5EF4-FFF2-40B4-BE49-F238E27FC236}">
                <a16:creationId xmlns:a16="http://schemas.microsoft.com/office/drawing/2014/main" id="{37933D6F-581C-564F-AEEE-DF4CB8963DE0}"/>
              </a:ext>
            </a:extLst>
          </p:cNvPr>
          <p:cNvSpPr/>
          <p:nvPr userDrawn="1"/>
        </p:nvSpPr>
        <p:spPr bwMode="blackGray">
          <a:xfrm>
            <a:off x="9003409"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lumMod val="95000"/>
                  </a:schemeClr>
                </a:solidFill>
                <a:latin typeface="+mj-lt"/>
                <a:ea typeface="Apex New Light" pitchFamily="50" charset="0"/>
                <a:cs typeface="Segoe UI Semilight" panose="020B0402040204020203" pitchFamily="34" charset="0"/>
              </a:rPr>
              <a:t>STRUCTURE &amp; PRICING</a:t>
            </a:r>
          </a:p>
        </p:txBody>
      </p:sp>
      <p:sp>
        <p:nvSpPr>
          <p:cNvPr id="15" name="Triangle 14">
            <a:extLst>
              <a:ext uri="{FF2B5EF4-FFF2-40B4-BE49-F238E27FC236}">
                <a16:creationId xmlns:a16="http://schemas.microsoft.com/office/drawing/2014/main" id="{574F5EB6-3237-0F4E-8480-761783AA75CD}"/>
              </a:ext>
            </a:extLst>
          </p:cNvPr>
          <p:cNvSpPr/>
          <p:nvPr userDrawn="1"/>
        </p:nvSpPr>
        <p:spPr>
          <a:xfrm rot="5400000">
            <a:off x="6984918" y="3206893"/>
            <a:ext cx="328108" cy="28285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cxnSp>
        <p:nvCxnSpPr>
          <p:cNvPr id="14" name="Straight Connector 13">
            <a:extLst>
              <a:ext uri="{FF2B5EF4-FFF2-40B4-BE49-F238E27FC236}">
                <a16:creationId xmlns:a16="http://schemas.microsoft.com/office/drawing/2014/main" id="{97F175AB-1B8F-0445-8E0C-E208723170FA}"/>
              </a:ext>
            </a:extLst>
          </p:cNvPr>
          <p:cNvCxnSpPr/>
          <p:nvPr userDrawn="1"/>
        </p:nvCxnSpPr>
        <p:spPr>
          <a:xfrm>
            <a:off x="11353800" y="6356351"/>
            <a:ext cx="0" cy="36512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67501724"/>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ransition Order 4">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CA8D644-C35A-DE45-81B5-7E8547624F17}"/>
              </a:ext>
            </a:extLst>
          </p:cNvPr>
          <p:cNvSpPr>
            <a:spLocks noGrp="1"/>
          </p:cNvSpPr>
          <p:nvPr>
            <p:ph type="sldNum" sz="quarter" idx="11"/>
          </p:nvPr>
        </p:nvSpPr>
        <p:spPr/>
        <p:txBody>
          <a:bodyPr/>
          <a:lstStyle>
            <a:lvl1pPr>
              <a:defRPr>
                <a:solidFill>
                  <a:schemeClr val="accent3"/>
                </a:solidFill>
              </a:defRPr>
            </a:lvl1pPr>
          </a:lstStyle>
          <a:p>
            <a:fld id="{3F38F04D-CF8C-FA49-B256-3C6C7BE473BD}" type="slidenum">
              <a:rPr lang="en-US" smtClean="0"/>
              <a:pPr/>
              <a:t>‹#›</a:t>
            </a:fld>
            <a:endParaRPr lang="en-US"/>
          </a:p>
        </p:txBody>
      </p:sp>
      <p:pic>
        <p:nvPicPr>
          <p:cNvPr id="6" name="Picture 5" descr="A close up of a sign&#10;&#10;Description automatically generated">
            <a:extLst>
              <a:ext uri="{FF2B5EF4-FFF2-40B4-BE49-F238E27FC236}">
                <a16:creationId xmlns:a16="http://schemas.microsoft.com/office/drawing/2014/main" id="{937F052D-D796-2342-9A19-92427A01EE0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pic>
        <p:nvPicPr>
          <p:cNvPr id="8" name="Picture 7">
            <a:extLst>
              <a:ext uri="{FF2B5EF4-FFF2-40B4-BE49-F238E27FC236}">
                <a16:creationId xmlns:a16="http://schemas.microsoft.com/office/drawing/2014/main" id="{DEDB1750-C91A-0740-A4EA-7B44437C4FE2}"/>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1138518"/>
            <a:ext cx="12192000" cy="4311449"/>
          </a:xfrm>
          <a:prstGeom prst="rect">
            <a:avLst/>
          </a:prstGeom>
        </p:spPr>
      </p:pic>
      <p:sp>
        <p:nvSpPr>
          <p:cNvPr id="9" name="Rectangle 8">
            <a:extLst>
              <a:ext uri="{FF2B5EF4-FFF2-40B4-BE49-F238E27FC236}">
                <a16:creationId xmlns:a16="http://schemas.microsoft.com/office/drawing/2014/main" id="{6C141E8B-3AEB-BE49-AAE0-73BB7481647A}"/>
              </a:ext>
            </a:extLst>
          </p:cNvPr>
          <p:cNvSpPr/>
          <p:nvPr userDrawn="1"/>
        </p:nvSpPr>
        <p:spPr bwMode="blackGray">
          <a:xfrm>
            <a:off x="7092505" y="2433919"/>
            <a:ext cx="1828800" cy="1828800"/>
          </a:xfrm>
          <a:prstGeom prst="rect">
            <a:avLst/>
          </a:prstGeom>
          <a:solidFill>
            <a:schemeClr val="bg1"/>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tx1"/>
                </a:solidFill>
                <a:latin typeface="+mj-lt"/>
                <a:ea typeface="Apex New Light" pitchFamily="50" charset="0"/>
                <a:cs typeface="Segoe UI Semilight" panose="020B0402040204020203" pitchFamily="34" charset="0"/>
              </a:rPr>
              <a:t>WHY</a:t>
            </a:r>
            <a:br>
              <a:rPr lang="en-US" sz="1800" kern="0" spc="-41">
                <a:solidFill>
                  <a:schemeClr val="tx1"/>
                </a:solidFill>
                <a:latin typeface="+mj-lt"/>
                <a:ea typeface="Apex New Light" pitchFamily="50" charset="0"/>
                <a:cs typeface="Segoe UI Semilight" panose="020B0402040204020203" pitchFamily="34" charset="0"/>
              </a:rPr>
            </a:br>
            <a:r>
              <a:rPr lang="en-US" sz="1800" kern="0" spc="-41">
                <a:solidFill>
                  <a:schemeClr val="tx1"/>
                </a:solidFill>
                <a:latin typeface="+mj-lt"/>
                <a:ea typeface="Apex New Light" pitchFamily="50" charset="0"/>
                <a:cs typeface="Segoe UI Semilight" panose="020B0402040204020203" pitchFamily="34" charset="0"/>
              </a:rPr>
              <a:t>SPARKHOUND</a:t>
            </a:r>
          </a:p>
        </p:txBody>
      </p:sp>
      <p:sp>
        <p:nvSpPr>
          <p:cNvPr id="10" name="Rectangle 9">
            <a:extLst>
              <a:ext uri="{FF2B5EF4-FFF2-40B4-BE49-F238E27FC236}">
                <a16:creationId xmlns:a16="http://schemas.microsoft.com/office/drawing/2014/main" id="{8A03CD72-4A61-D649-A0B6-02201AE892EF}"/>
              </a:ext>
            </a:extLst>
          </p:cNvPr>
          <p:cNvSpPr/>
          <p:nvPr userDrawn="1"/>
        </p:nvSpPr>
        <p:spPr bwMode="gray">
          <a:xfrm>
            <a:off x="1359792"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solidFill>
                <a:latin typeface="+mj-lt"/>
                <a:cs typeface="Segoe UI Semilight" panose="020B0402040204020203" pitchFamily="34" charset="0"/>
              </a:rPr>
              <a:t>OUR </a:t>
            </a:r>
            <a:r>
              <a:rPr lang="en-US" sz="1600" kern="0" spc="-41">
                <a:solidFill>
                  <a:schemeClr val="bg1"/>
                </a:solidFill>
                <a:latin typeface="+mj-lt"/>
                <a:cs typeface="Segoe UI Semilight" panose="020B0402040204020203" pitchFamily="34" charset="0"/>
              </a:rPr>
              <a:t>UNDERSTANDING</a:t>
            </a:r>
          </a:p>
        </p:txBody>
      </p:sp>
      <p:sp>
        <p:nvSpPr>
          <p:cNvPr id="11" name="Rectangle 10">
            <a:extLst>
              <a:ext uri="{FF2B5EF4-FFF2-40B4-BE49-F238E27FC236}">
                <a16:creationId xmlns:a16="http://schemas.microsoft.com/office/drawing/2014/main" id="{F04C9DF0-AD7C-D64B-9454-24CC09699F46}"/>
              </a:ext>
            </a:extLst>
          </p:cNvPr>
          <p:cNvSpPr/>
          <p:nvPr userDrawn="1"/>
        </p:nvSpPr>
        <p:spPr bwMode="blackGray">
          <a:xfrm>
            <a:off x="3270696"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solidFill>
                <a:latin typeface="+mj-lt"/>
                <a:cs typeface="Segoe UI Semilight" panose="020B0402040204020203" pitchFamily="34" charset="0"/>
              </a:rPr>
              <a:t>SOLUTION</a:t>
            </a:r>
          </a:p>
        </p:txBody>
      </p:sp>
      <p:sp>
        <p:nvSpPr>
          <p:cNvPr id="12" name="Rectangle 11">
            <a:extLst>
              <a:ext uri="{FF2B5EF4-FFF2-40B4-BE49-F238E27FC236}">
                <a16:creationId xmlns:a16="http://schemas.microsoft.com/office/drawing/2014/main" id="{F538C528-2012-C14A-B070-B0B176D137E0}"/>
              </a:ext>
            </a:extLst>
          </p:cNvPr>
          <p:cNvSpPr/>
          <p:nvPr userDrawn="1"/>
        </p:nvSpPr>
        <p:spPr bwMode="blackGray">
          <a:xfrm>
            <a:off x="5181601"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solidFill>
                <a:latin typeface="+mj-lt"/>
                <a:ea typeface="Apex New Light" pitchFamily="50" charset="0"/>
                <a:cs typeface="Segoe UI Semilight" panose="020B0402040204020203" pitchFamily="34" charset="0"/>
              </a:rPr>
              <a:t>APPROACH</a:t>
            </a:r>
          </a:p>
        </p:txBody>
      </p:sp>
      <p:sp>
        <p:nvSpPr>
          <p:cNvPr id="13" name="Rectangle 12">
            <a:extLst>
              <a:ext uri="{FF2B5EF4-FFF2-40B4-BE49-F238E27FC236}">
                <a16:creationId xmlns:a16="http://schemas.microsoft.com/office/drawing/2014/main" id="{37933D6F-581C-564F-AEEE-DF4CB8963DE0}"/>
              </a:ext>
            </a:extLst>
          </p:cNvPr>
          <p:cNvSpPr/>
          <p:nvPr userDrawn="1"/>
        </p:nvSpPr>
        <p:spPr bwMode="blackGray">
          <a:xfrm>
            <a:off x="9003409"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lumMod val="95000"/>
                  </a:schemeClr>
                </a:solidFill>
                <a:latin typeface="+mj-lt"/>
                <a:ea typeface="Apex New Light" pitchFamily="50" charset="0"/>
                <a:cs typeface="Segoe UI Semilight" panose="020B0402040204020203" pitchFamily="34" charset="0"/>
              </a:rPr>
              <a:t>STRUCTURE &amp; PRICING</a:t>
            </a:r>
          </a:p>
        </p:txBody>
      </p:sp>
      <p:sp>
        <p:nvSpPr>
          <p:cNvPr id="15" name="Triangle 14">
            <a:extLst>
              <a:ext uri="{FF2B5EF4-FFF2-40B4-BE49-F238E27FC236}">
                <a16:creationId xmlns:a16="http://schemas.microsoft.com/office/drawing/2014/main" id="{574F5EB6-3237-0F4E-8480-761783AA75CD}"/>
              </a:ext>
            </a:extLst>
          </p:cNvPr>
          <p:cNvSpPr/>
          <p:nvPr userDrawn="1"/>
        </p:nvSpPr>
        <p:spPr>
          <a:xfrm rot="5400000">
            <a:off x="8894396" y="3206893"/>
            <a:ext cx="328108" cy="28285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cxnSp>
        <p:nvCxnSpPr>
          <p:cNvPr id="14" name="Straight Connector 13">
            <a:extLst>
              <a:ext uri="{FF2B5EF4-FFF2-40B4-BE49-F238E27FC236}">
                <a16:creationId xmlns:a16="http://schemas.microsoft.com/office/drawing/2014/main" id="{3E3BFD1C-5299-3546-80AB-E01F283D665C}"/>
              </a:ext>
            </a:extLst>
          </p:cNvPr>
          <p:cNvCxnSpPr/>
          <p:nvPr userDrawn="1"/>
        </p:nvCxnSpPr>
        <p:spPr>
          <a:xfrm>
            <a:off x="11353800" y="6356351"/>
            <a:ext cx="0" cy="36512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89152100"/>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ransition Order 5">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CA8D644-C35A-DE45-81B5-7E8547624F17}"/>
              </a:ext>
            </a:extLst>
          </p:cNvPr>
          <p:cNvSpPr>
            <a:spLocks noGrp="1"/>
          </p:cNvSpPr>
          <p:nvPr>
            <p:ph type="sldNum" sz="quarter" idx="11"/>
          </p:nvPr>
        </p:nvSpPr>
        <p:spPr/>
        <p:txBody>
          <a:bodyPr/>
          <a:lstStyle>
            <a:lvl1pPr>
              <a:defRPr>
                <a:solidFill>
                  <a:schemeClr val="accent3"/>
                </a:solidFill>
              </a:defRPr>
            </a:lvl1pPr>
          </a:lstStyle>
          <a:p>
            <a:fld id="{3F38F04D-CF8C-FA49-B256-3C6C7BE473BD}" type="slidenum">
              <a:rPr lang="en-US" smtClean="0"/>
              <a:pPr/>
              <a:t>‹#›</a:t>
            </a:fld>
            <a:endParaRPr lang="en-US"/>
          </a:p>
        </p:txBody>
      </p:sp>
      <p:pic>
        <p:nvPicPr>
          <p:cNvPr id="6" name="Picture 5" descr="A close up of a sign&#10;&#10;Description automatically generated">
            <a:extLst>
              <a:ext uri="{FF2B5EF4-FFF2-40B4-BE49-F238E27FC236}">
                <a16:creationId xmlns:a16="http://schemas.microsoft.com/office/drawing/2014/main" id="{937F052D-D796-2342-9A19-92427A01EE0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pic>
        <p:nvPicPr>
          <p:cNvPr id="8" name="Picture 7">
            <a:extLst>
              <a:ext uri="{FF2B5EF4-FFF2-40B4-BE49-F238E27FC236}">
                <a16:creationId xmlns:a16="http://schemas.microsoft.com/office/drawing/2014/main" id="{DEDB1750-C91A-0740-A4EA-7B44437C4FE2}"/>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1138518"/>
            <a:ext cx="12192000" cy="4311449"/>
          </a:xfrm>
          <a:prstGeom prst="rect">
            <a:avLst/>
          </a:prstGeom>
        </p:spPr>
      </p:pic>
      <p:sp>
        <p:nvSpPr>
          <p:cNvPr id="9" name="Rectangle 8">
            <a:extLst>
              <a:ext uri="{FF2B5EF4-FFF2-40B4-BE49-F238E27FC236}">
                <a16:creationId xmlns:a16="http://schemas.microsoft.com/office/drawing/2014/main" id="{6C141E8B-3AEB-BE49-AAE0-73BB7481647A}"/>
              </a:ext>
            </a:extLst>
          </p:cNvPr>
          <p:cNvSpPr/>
          <p:nvPr userDrawn="1"/>
        </p:nvSpPr>
        <p:spPr bwMode="blackGray">
          <a:xfrm>
            <a:off x="7092505"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solidFill>
                <a:latin typeface="+mj-lt"/>
                <a:ea typeface="Apex New Light" pitchFamily="50" charset="0"/>
                <a:cs typeface="Segoe UI Semilight" panose="020B0402040204020203" pitchFamily="34" charset="0"/>
              </a:rPr>
              <a:t>WHY</a:t>
            </a:r>
            <a:br>
              <a:rPr lang="en-US" sz="1800" kern="0" spc="-41">
                <a:solidFill>
                  <a:schemeClr val="bg1"/>
                </a:solidFill>
                <a:latin typeface="+mj-lt"/>
                <a:ea typeface="Apex New Light" pitchFamily="50" charset="0"/>
                <a:cs typeface="Segoe UI Semilight" panose="020B0402040204020203" pitchFamily="34" charset="0"/>
              </a:rPr>
            </a:br>
            <a:r>
              <a:rPr lang="en-US" sz="1800" kern="0" spc="-41">
                <a:solidFill>
                  <a:schemeClr val="bg1"/>
                </a:solidFill>
                <a:latin typeface="+mj-lt"/>
                <a:ea typeface="Apex New Light" pitchFamily="50" charset="0"/>
                <a:cs typeface="Segoe UI Semilight" panose="020B0402040204020203" pitchFamily="34" charset="0"/>
              </a:rPr>
              <a:t>SPARKHOUND</a:t>
            </a:r>
          </a:p>
        </p:txBody>
      </p:sp>
      <p:sp>
        <p:nvSpPr>
          <p:cNvPr id="10" name="Rectangle 9">
            <a:extLst>
              <a:ext uri="{FF2B5EF4-FFF2-40B4-BE49-F238E27FC236}">
                <a16:creationId xmlns:a16="http://schemas.microsoft.com/office/drawing/2014/main" id="{8A03CD72-4A61-D649-A0B6-02201AE892EF}"/>
              </a:ext>
            </a:extLst>
          </p:cNvPr>
          <p:cNvSpPr/>
          <p:nvPr userDrawn="1"/>
        </p:nvSpPr>
        <p:spPr bwMode="gray">
          <a:xfrm>
            <a:off x="1359792"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solidFill>
                <a:latin typeface="+mj-lt"/>
                <a:cs typeface="Segoe UI Semilight" panose="020B0402040204020203" pitchFamily="34" charset="0"/>
              </a:rPr>
              <a:t>OUR </a:t>
            </a:r>
            <a:r>
              <a:rPr lang="en-US" sz="1600" kern="0" spc="-41">
                <a:solidFill>
                  <a:schemeClr val="bg1"/>
                </a:solidFill>
                <a:latin typeface="+mj-lt"/>
                <a:cs typeface="Segoe UI Semilight" panose="020B0402040204020203" pitchFamily="34" charset="0"/>
              </a:rPr>
              <a:t>UNDERSTANDING</a:t>
            </a:r>
          </a:p>
        </p:txBody>
      </p:sp>
      <p:sp>
        <p:nvSpPr>
          <p:cNvPr id="11" name="Rectangle 10">
            <a:extLst>
              <a:ext uri="{FF2B5EF4-FFF2-40B4-BE49-F238E27FC236}">
                <a16:creationId xmlns:a16="http://schemas.microsoft.com/office/drawing/2014/main" id="{F04C9DF0-AD7C-D64B-9454-24CC09699F46}"/>
              </a:ext>
            </a:extLst>
          </p:cNvPr>
          <p:cNvSpPr/>
          <p:nvPr userDrawn="1"/>
        </p:nvSpPr>
        <p:spPr bwMode="blackGray">
          <a:xfrm>
            <a:off x="3270696"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solidFill>
                <a:latin typeface="+mj-lt"/>
                <a:cs typeface="Segoe UI Semilight" panose="020B0402040204020203" pitchFamily="34" charset="0"/>
              </a:rPr>
              <a:t>SOLUTION</a:t>
            </a:r>
          </a:p>
        </p:txBody>
      </p:sp>
      <p:sp>
        <p:nvSpPr>
          <p:cNvPr id="12" name="Rectangle 11">
            <a:extLst>
              <a:ext uri="{FF2B5EF4-FFF2-40B4-BE49-F238E27FC236}">
                <a16:creationId xmlns:a16="http://schemas.microsoft.com/office/drawing/2014/main" id="{F538C528-2012-C14A-B070-B0B176D137E0}"/>
              </a:ext>
            </a:extLst>
          </p:cNvPr>
          <p:cNvSpPr/>
          <p:nvPr userDrawn="1"/>
        </p:nvSpPr>
        <p:spPr bwMode="blackGray">
          <a:xfrm>
            <a:off x="5181601"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solidFill>
                <a:latin typeface="+mj-lt"/>
                <a:ea typeface="Apex New Light" pitchFamily="50" charset="0"/>
                <a:cs typeface="Segoe UI Semilight" panose="020B0402040204020203" pitchFamily="34" charset="0"/>
              </a:rPr>
              <a:t>APPROACH</a:t>
            </a:r>
          </a:p>
        </p:txBody>
      </p:sp>
      <p:sp>
        <p:nvSpPr>
          <p:cNvPr id="13" name="Rectangle 12">
            <a:extLst>
              <a:ext uri="{FF2B5EF4-FFF2-40B4-BE49-F238E27FC236}">
                <a16:creationId xmlns:a16="http://schemas.microsoft.com/office/drawing/2014/main" id="{37933D6F-581C-564F-AEEE-DF4CB8963DE0}"/>
              </a:ext>
            </a:extLst>
          </p:cNvPr>
          <p:cNvSpPr/>
          <p:nvPr userDrawn="1"/>
        </p:nvSpPr>
        <p:spPr bwMode="blackGray">
          <a:xfrm>
            <a:off x="9003409" y="2433919"/>
            <a:ext cx="1828800" cy="1828800"/>
          </a:xfrm>
          <a:prstGeom prst="rect">
            <a:avLst/>
          </a:prstGeom>
          <a:solidFill>
            <a:schemeClr val="bg1"/>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tx1"/>
                </a:solidFill>
                <a:latin typeface="+mj-lt"/>
                <a:ea typeface="Apex New Light" pitchFamily="50" charset="0"/>
                <a:cs typeface="Segoe UI Semilight" panose="020B0402040204020203" pitchFamily="34" charset="0"/>
              </a:rPr>
              <a:t>STRUCTURE &amp; PRICING</a:t>
            </a:r>
          </a:p>
        </p:txBody>
      </p:sp>
      <p:cxnSp>
        <p:nvCxnSpPr>
          <p:cNvPr id="14" name="Straight Connector 13">
            <a:extLst>
              <a:ext uri="{FF2B5EF4-FFF2-40B4-BE49-F238E27FC236}">
                <a16:creationId xmlns:a16="http://schemas.microsoft.com/office/drawing/2014/main" id="{B5CEFF6C-F656-414A-B36F-F50761064BDD}"/>
              </a:ext>
            </a:extLst>
          </p:cNvPr>
          <p:cNvCxnSpPr/>
          <p:nvPr userDrawn="1"/>
        </p:nvCxnSpPr>
        <p:spPr>
          <a:xfrm>
            <a:off x="11353800" y="6356351"/>
            <a:ext cx="0" cy="36512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6350292"/>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cSld name="DMI TEMPLATE - Content 5">
    <p:spTree>
      <p:nvGrpSpPr>
        <p:cNvPr id="1" name="Shape 249"/>
        <p:cNvGrpSpPr/>
        <p:nvPr/>
      </p:nvGrpSpPr>
      <p:grpSpPr>
        <a:xfrm>
          <a:off x="0" y="0"/>
          <a:ext cx="0" cy="0"/>
          <a:chOff x="0" y="0"/>
          <a:chExt cx="0" cy="0"/>
        </a:xfrm>
      </p:grpSpPr>
      <p:sp>
        <p:nvSpPr>
          <p:cNvPr id="4" name="Title 1"/>
          <p:cNvSpPr>
            <a:spLocks noGrp="1"/>
          </p:cNvSpPr>
          <p:nvPr>
            <p:ph type="title" hasCustomPrompt="1"/>
          </p:nvPr>
        </p:nvSpPr>
        <p:spPr>
          <a:xfrm>
            <a:off x="305768" y="305769"/>
            <a:ext cx="6669199" cy="567829"/>
          </a:xfrm>
        </p:spPr>
        <p:txBody>
          <a:bodyPr vert="horz" anchor="t"/>
          <a:lstStyle>
            <a:lvl1pPr>
              <a:defRPr sz="1867">
                <a:solidFill>
                  <a:schemeClr val="bg2"/>
                </a:solidFill>
              </a:defRPr>
            </a:lvl1pPr>
          </a:lstStyle>
          <a:p>
            <a:r>
              <a:rPr lang="en-US"/>
              <a:t>CLICK TO EDIT MASTER TITLE STYLE</a:t>
            </a:r>
          </a:p>
        </p:txBody>
      </p:sp>
      <p:sp>
        <p:nvSpPr>
          <p:cNvPr id="3" name="Slide Number Placeholder 3"/>
          <p:cNvSpPr>
            <a:spLocks noGrp="1"/>
          </p:cNvSpPr>
          <p:nvPr>
            <p:ph type="sldNum" sz="quarter" idx="4"/>
          </p:nvPr>
        </p:nvSpPr>
        <p:spPr>
          <a:xfrm>
            <a:off x="12860" y="6488298"/>
            <a:ext cx="804184" cy="366183"/>
          </a:xfrm>
          <a:prstGeom prst="rect">
            <a:avLst/>
          </a:prstGeom>
        </p:spPr>
        <p:txBody>
          <a:bodyPr vert="horz" lIns="91440" tIns="45720" rIns="91440" bIns="45720" rtlCol="0" anchor="ctr"/>
          <a:lstStyle>
            <a:lvl1pPr algn="l">
              <a:defRPr sz="1200">
                <a:solidFill>
                  <a:schemeClr val="bg2"/>
                </a:solidFill>
                <a:latin typeface="Helvetica Neue"/>
                <a:cs typeface="Helvetica Neue"/>
              </a:defRPr>
            </a:lvl1pPr>
          </a:lstStyle>
          <a:p>
            <a:fld id="{95E3A436-1048-CA4E-9C3F-FCB70029503E}" type="slidenum">
              <a:rPr lang="en-US" smtClean="0"/>
              <a:pPr/>
              <a:t>‹#›</a:t>
            </a:fld>
            <a:endParaRPr lang="en-US"/>
          </a:p>
        </p:txBody>
      </p:sp>
    </p:spTree>
    <p:extLst>
      <p:ext uri="{BB962C8B-B14F-4D97-AF65-F5344CB8AC3E}">
        <p14:creationId xmlns:p14="http://schemas.microsoft.com/office/powerpoint/2010/main" val="2907057242"/>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cSld name="DMI TEMPLATE - Content 1">
    <p:bg>
      <p:bgRef idx="1001">
        <a:schemeClr val="bg1"/>
      </p:bgRef>
    </p:bg>
    <p:spTree>
      <p:nvGrpSpPr>
        <p:cNvPr id="1" name="Shape 245"/>
        <p:cNvGrpSpPr/>
        <p:nvPr/>
      </p:nvGrpSpPr>
      <p:grpSpPr>
        <a:xfrm>
          <a:off x="0" y="0"/>
          <a:ext cx="0" cy="0"/>
          <a:chOff x="0" y="0"/>
          <a:chExt cx="0" cy="0"/>
        </a:xfrm>
      </p:grpSpPr>
      <p:sp>
        <p:nvSpPr>
          <p:cNvPr id="7" name="Title 1"/>
          <p:cNvSpPr>
            <a:spLocks noGrp="1"/>
          </p:cNvSpPr>
          <p:nvPr>
            <p:ph type="title" hasCustomPrompt="1"/>
          </p:nvPr>
        </p:nvSpPr>
        <p:spPr>
          <a:xfrm>
            <a:off x="305768" y="305769"/>
            <a:ext cx="6669199" cy="567829"/>
          </a:xfrm>
        </p:spPr>
        <p:txBody>
          <a:bodyPr vert="horz" anchor="t"/>
          <a:lstStyle>
            <a:lvl1pPr>
              <a:defRPr sz="1867">
                <a:solidFill>
                  <a:schemeClr val="bg2"/>
                </a:solidFill>
              </a:defRPr>
            </a:lvl1pPr>
          </a:lstStyle>
          <a:p>
            <a:r>
              <a:rPr lang="en-US"/>
              <a:t>CLICK TO EDIT MASTER TITLE STYLE</a:t>
            </a:r>
          </a:p>
        </p:txBody>
      </p:sp>
      <p:sp>
        <p:nvSpPr>
          <p:cNvPr id="3" name="Text Placeholder 2"/>
          <p:cNvSpPr>
            <a:spLocks noGrp="1"/>
          </p:cNvSpPr>
          <p:nvPr>
            <p:ph type="body" sz="quarter" idx="10"/>
          </p:nvPr>
        </p:nvSpPr>
        <p:spPr>
          <a:xfrm>
            <a:off x="609601" y="1122436"/>
            <a:ext cx="10005181" cy="5379136"/>
          </a:xfrm>
          <a:prstGeom prst="rect">
            <a:avLst/>
          </a:prstGeom>
        </p:spPr>
        <p:txBody>
          <a:bodyPr vert="horz"/>
          <a:lstStyle>
            <a:lvl1pPr marL="457183" indent="-457183">
              <a:buClr>
                <a:schemeClr val="accent1"/>
              </a:buClr>
              <a:buFont typeface="Lucida Grande"/>
              <a:buChar char="›"/>
              <a:defRPr sz="2667">
                <a:latin typeface="Raleway"/>
                <a:cs typeface="Raleway"/>
              </a:defRPr>
            </a:lvl1pPr>
            <a:lvl2pPr marL="992681" indent="-457183">
              <a:buClr>
                <a:schemeClr val="accent1"/>
              </a:buClr>
              <a:buFont typeface="Lucida Grande"/>
              <a:buChar char="›"/>
              <a:tabLst/>
              <a:defRPr sz="2667">
                <a:latin typeface="Raleway"/>
                <a:cs typeface="Raleway"/>
              </a:defRPr>
            </a:lvl2pPr>
            <a:lvl3pPr marL="1447746" indent="-457183">
              <a:buClr>
                <a:schemeClr val="accent1"/>
              </a:buClr>
              <a:buFont typeface="Lucida Grande"/>
              <a:buChar char="›"/>
              <a:defRPr sz="2667">
                <a:latin typeface="Raleway"/>
                <a:cs typeface="Raleway"/>
              </a:defRPr>
            </a:lvl3pPr>
            <a:lvl4pPr marL="1983244" indent="-457183">
              <a:buClr>
                <a:schemeClr val="accent1"/>
              </a:buClr>
              <a:buFont typeface="Lucida Grande"/>
              <a:buChar char="›"/>
              <a:defRPr sz="2667">
                <a:latin typeface="Raleway"/>
                <a:cs typeface="Raleway"/>
              </a:defRPr>
            </a:lvl4pPr>
            <a:lvl5pPr marL="2438309" indent="-457183">
              <a:buClr>
                <a:schemeClr val="accent1"/>
              </a:buClr>
              <a:buFont typeface="Lucida Grande"/>
              <a:buChar char="›"/>
              <a:tabLst/>
              <a:defRPr sz="2667">
                <a:latin typeface="Raleway"/>
                <a:cs typeface="Raleway"/>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Slide Number Placeholder 3"/>
          <p:cNvSpPr>
            <a:spLocks noGrp="1"/>
          </p:cNvSpPr>
          <p:nvPr>
            <p:ph type="sldNum" sz="quarter" idx="4"/>
          </p:nvPr>
        </p:nvSpPr>
        <p:spPr>
          <a:xfrm>
            <a:off x="12860" y="6488298"/>
            <a:ext cx="804184" cy="366183"/>
          </a:xfrm>
          <a:prstGeom prst="rect">
            <a:avLst/>
          </a:prstGeom>
        </p:spPr>
        <p:txBody>
          <a:bodyPr vert="horz" lIns="91440" tIns="45720" rIns="91440" bIns="45720" rtlCol="0" anchor="ctr"/>
          <a:lstStyle>
            <a:lvl1pPr algn="l">
              <a:defRPr sz="1200">
                <a:solidFill>
                  <a:schemeClr val="bg2"/>
                </a:solidFill>
                <a:latin typeface="Helvetica Neue"/>
                <a:cs typeface="Helvetica Neue"/>
              </a:defRPr>
            </a:lvl1pPr>
          </a:lstStyle>
          <a:p>
            <a:fld id="{95E3A436-1048-CA4E-9C3F-FCB70029503E}" type="slidenum">
              <a:rPr lang="en-US" smtClean="0"/>
              <a:pPr/>
              <a:t>‹#›</a:t>
            </a:fld>
            <a:endParaRPr lang="en-US"/>
          </a:p>
        </p:txBody>
      </p:sp>
    </p:spTree>
    <p:extLst>
      <p:ext uri="{BB962C8B-B14F-4D97-AF65-F5344CB8AC3E}">
        <p14:creationId xmlns:p14="http://schemas.microsoft.com/office/powerpoint/2010/main" val="995477142"/>
      </p:ext>
    </p:extLst>
  </p:cSld>
  <p:clrMapOvr>
    <a:overrideClrMapping bg1="lt1" tx1="dk1" bg2="lt2" tx2="dk2" accent1="accent1" accent2="accent2" accent3="accent3" accent4="accent4" accent5="accent5" accent6="accent6" hlink="hlink" folHlink="folHlink"/>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Title - Top">
    <p:spTree>
      <p:nvGrpSpPr>
        <p:cNvPr id="1" name=""/>
        <p:cNvGrpSpPr/>
        <p:nvPr/>
      </p:nvGrpSpPr>
      <p:grpSpPr>
        <a:xfrm>
          <a:off x="0" y="0"/>
          <a:ext cx="0" cy="0"/>
          <a:chOff x="0" y="0"/>
          <a:chExt cx="0" cy="0"/>
        </a:xfrm>
      </p:grpSpPr>
      <p:sp>
        <p:nvSpPr>
          <p:cNvPr id="65" name="Shape 65"/>
          <p:cNvSpPr>
            <a:spLocks noGrp="1"/>
          </p:cNvSpPr>
          <p:nvPr>
            <p:ph type="sldNum" sz="quarter" idx="2"/>
          </p:nvPr>
        </p:nvSpPr>
        <p:spPr>
          <a:prstGeom prst="rect">
            <a:avLst/>
          </a:prstGeom>
        </p:spPr>
        <p:txBody>
          <a:bodyPr/>
          <a:lstStyle/>
          <a:p>
            <a:fld id="{86CB4B4D-7CA3-9044-876B-883B54F8677D}" type="slidenum">
              <a:t>‹#›</a:t>
            </a:fld>
            <a:endParaRPr/>
          </a:p>
        </p:txBody>
      </p:sp>
      <p:pic>
        <p:nvPicPr>
          <p:cNvPr id="6" name="Picture 5" descr="A close up of a sign&#10;&#10;Description automatically generated">
            <a:extLst>
              <a:ext uri="{FF2B5EF4-FFF2-40B4-BE49-F238E27FC236}">
                <a16:creationId xmlns:a16="http://schemas.microsoft.com/office/drawing/2014/main" id="{9060CEBA-274E-AE43-B13C-B1959D17A9D4}"/>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7" name="Title Placeholder 1">
            <a:extLst>
              <a:ext uri="{FF2B5EF4-FFF2-40B4-BE49-F238E27FC236}">
                <a16:creationId xmlns:a16="http://schemas.microsoft.com/office/drawing/2014/main" id="{8358095B-A1A8-BE4D-9DA6-5E94F52E58C4}"/>
              </a:ext>
            </a:extLst>
          </p:cNvPr>
          <p:cNvSpPr>
            <a:spLocks noGrp="1"/>
          </p:cNvSpPr>
          <p:nvPr>
            <p:ph type="title"/>
          </p:nvPr>
        </p:nvSpPr>
        <p:spPr>
          <a:xfrm>
            <a:off x="838201" y="365126"/>
            <a:ext cx="10515600" cy="1325563"/>
          </a:xfrm>
          <a:prstGeom prst="rect">
            <a:avLst/>
          </a:prstGeom>
        </p:spPr>
        <p:txBody>
          <a:bodyPr vert="horz" lIns="91440" tIns="45720" rIns="91440" bIns="45720" rtlCol="0" anchor="ctr">
            <a:normAutofit/>
          </a:bodyPr>
          <a:lstStyle/>
          <a:p>
            <a:r>
              <a:rPr lang="en-US"/>
              <a:t>Click to edit Master title style</a:t>
            </a:r>
          </a:p>
        </p:txBody>
      </p:sp>
    </p:spTree>
    <p:extLst>
      <p:ext uri="{BB962C8B-B14F-4D97-AF65-F5344CB8AC3E}">
        <p14:creationId xmlns:p14="http://schemas.microsoft.com/office/powerpoint/2010/main" val="324786604"/>
      </p:ext>
    </p:extLst>
  </p:cSld>
  <p:clrMapOvr>
    <a:masterClrMapping/>
  </p:clrMapOvr>
  <p:transition spd="med"/>
</p:sldLayout>
</file>

<file path=ppt/slideLayouts/slideLayout86.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8BF6D-2048-4FA7-854B-D8ECA2B0799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BB13194-A47C-4548-BE49-06131FBB2FBF}"/>
              </a:ext>
            </a:extLst>
          </p:cNvPr>
          <p:cNvSpPr>
            <a:spLocks noGrp="1"/>
          </p:cNvSpPr>
          <p:nvPr>
            <p:ph type="subTitle" idx="1"/>
          </p:nvPr>
        </p:nvSpPr>
        <p:spPr>
          <a:xfrm>
            <a:off x="1524000" y="3602038"/>
            <a:ext cx="9144000" cy="1655762"/>
          </a:xfrm>
        </p:spPr>
        <p:txBody>
          <a:bodyPr/>
          <a:lstStyle>
            <a:lvl1pPr marL="0" indent="0" algn="ctr">
              <a:buNone/>
              <a:defRPr sz="2400"/>
            </a:lvl1pPr>
            <a:lvl2pPr marL="457194" indent="0" algn="ctr">
              <a:buNone/>
              <a:defRPr sz="2000"/>
            </a:lvl2pPr>
            <a:lvl3pPr marL="914389" indent="0" algn="ctr">
              <a:buNone/>
              <a:defRPr sz="1800"/>
            </a:lvl3pPr>
            <a:lvl4pPr marL="1371583" indent="0" algn="ctr">
              <a:buNone/>
              <a:defRPr sz="1600"/>
            </a:lvl4pPr>
            <a:lvl5pPr marL="1828777" indent="0" algn="ctr">
              <a:buNone/>
              <a:defRPr sz="1600"/>
            </a:lvl5pPr>
            <a:lvl6pPr marL="2285971" indent="0" algn="ctr">
              <a:buNone/>
              <a:defRPr sz="1600"/>
            </a:lvl6pPr>
            <a:lvl7pPr marL="2743167" indent="0" algn="ctr">
              <a:buNone/>
              <a:defRPr sz="1600"/>
            </a:lvl7pPr>
            <a:lvl8pPr marL="3200361" indent="0" algn="ctr">
              <a:buNone/>
              <a:defRPr sz="1600"/>
            </a:lvl8pPr>
            <a:lvl9pPr marL="3657555"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D7F754D-A542-46E5-9CAC-F294A2374D58}"/>
              </a:ext>
            </a:extLst>
          </p:cNvPr>
          <p:cNvSpPr>
            <a:spLocks noGrp="1"/>
          </p:cNvSpPr>
          <p:nvPr>
            <p:ph type="dt" sz="half" idx="10"/>
          </p:nvPr>
        </p:nvSpPr>
        <p:spPr/>
        <p:txBody>
          <a:bodyPr/>
          <a:lstStyle/>
          <a:p>
            <a:fld id="{73B86625-C2D0-43E1-A831-5EEBAAFB5F44}" type="datetimeFigureOut">
              <a:rPr lang="en-US" smtClean="0"/>
              <a:t>8/5/2020</a:t>
            </a:fld>
            <a:endParaRPr lang="en-US"/>
          </a:p>
        </p:txBody>
      </p:sp>
      <p:sp>
        <p:nvSpPr>
          <p:cNvPr id="5" name="Footer Placeholder 4">
            <a:extLst>
              <a:ext uri="{FF2B5EF4-FFF2-40B4-BE49-F238E27FC236}">
                <a16:creationId xmlns:a16="http://schemas.microsoft.com/office/drawing/2014/main" id="{2001EB7D-B946-46CF-91B2-62EE1583546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D6901D-B711-4D15-924A-ACE3C5DC4269}"/>
              </a:ext>
            </a:extLst>
          </p:cNvPr>
          <p:cNvSpPr>
            <a:spLocks noGrp="1"/>
          </p:cNvSpPr>
          <p:nvPr>
            <p:ph type="sldNum" sz="quarter" idx="12"/>
          </p:nvPr>
        </p:nvSpPr>
        <p:spPr/>
        <p:txBody>
          <a:bodyPr/>
          <a:lstStyle/>
          <a:p>
            <a:fld id="{FB228CD2-8BE3-4E1F-B79D-2F107FCEA1F4}" type="slidenum">
              <a:rPr lang="en-US" smtClean="0"/>
              <a:t>‹#›</a:t>
            </a:fld>
            <a:endParaRPr lang="en-US"/>
          </a:p>
        </p:txBody>
      </p:sp>
    </p:spTree>
    <p:extLst>
      <p:ext uri="{BB962C8B-B14F-4D97-AF65-F5344CB8AC3E}">
        <p14:creationId xmlns:p14="http://schemas.microsoft.com/office/powerpoint/2010/main" val="2178521314"/>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Case Study">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3" name="Picture Placeholder 2">
            <a:extLst>
              <a:ext uri="{FF2B5EF4-FFF2-40B4-BE49-F238E27FC236}">
                <a16:creationId xmlns:a16="http://schemas.microsoft.com/office/drawing/2014/main" id="{ED0B4D3A-141B-BF47-8BAC-2765F5016906}"/>
              </a:ext>
            </a:extLst>
          </p:cNvPr>
          <p:cNvSpPr>
            <a:spLocks noGrp="1"/>
          </p:cNvSpPr>
          <p:nvPr>
            <p:ph type="pic" sz="quarter" idx="13"/>
          </p:nvPr>
        </p:nvSpPr>
        <p:spPr>
          <a:xfrm>
            <a:off x="0" y="1"/>
            <a:ext cx="12192000" cy="2511425"/>
          </a:xfrm>
        </p:spPr>
        <p:txBody>
          <a:bodyPr/>
          <a:lstStyle/>
          <a:p>
            <a:endParaRPr lang="en-US"/>
          </a:p>
        </p:txBody>
      </p:sp>
      <p:sp>
        <p:nvSpPr>
          <p:cNvPr id="8" name="Text Placeholder 7">
            <a:extLst>
              <a:ext uri="{FF2B5EF4-FFF2-40B4-BE49-F238E27FC236}">
                <a16:creationId xmlns:a16="http://schemas.microsoft.com/office/drawing/2014/main" id="{A1D0FD7B-5764-1E4A-81E7-B9E4F7B49E5F}"/>
              </a:ext>
            </a:extLst>
          </p:cNvPr>
          <p:cNvSpPr>
            <a:spLocks noGrp="1"/>
          </p:cNvSpPr>
          <p:nvPr>
            <p:ph type="body" sz="quarter" idx="14"/>
          </p:nvPr>
        </p:nvSpPr>
        <p:spPr>
          <a:xfrm>
            <a:off x="670038" y="3017187"/>
            <a:ext cx="3460751" cy="3188407"/>
          </a:xfrm>
        </p:spPr>
        <p:txBody>
          <a:bodyPr>
            <a:normAutofit/>
          </a:bodyPr>
          <a:lstStyle>
            <a:lvl1pPr marL="0" indent="0">
              <a:buFontTx/>
              <a:buNone/>
              <a:defRPr sz="1800">
                <a:solidFill>
                  <a:schemeClr val="tx1"/>
                </a:solidFill>
                <a:latin typeface="+mn-lt"/>
              </a:defRPr>
            </a:lvl1pPr>
            <a:lvl2pPr marL="457194" indent="0">
              <a:buFontTx/>
              <a:buNone/>
              <a:defRPr sz="1800">
                <a:latin typeface="+mn-lt"/>
              </a:defRPr>
            </a:lvl2pPr>
            <a:lvl3pPr marL="914389" indent="0">
              <a:buFontTx/>
              <a:buNone/>
              <a:defRPr sz="1800">
                <a:latin typeface="+mn-lt"/>
              </a:defRPr>
            </a:lvl3pPr>
            <a:lvl4pPr marL="1371583" indent="0">
              <a:buFontTx/>
              <a:buNone/>
              <a:defRPr sz="1800">
                <a:latin typeface="+mn-lt"/>
              </a:defRPr>
            </a:lvl4pPr>
            <a:lvl5pPr marL="1828777" indent="0">
              <a:buFontTx/>
              <a:buNone/>
              <a:defRPr sz="1800">
                <a:latin typeface="+mn-lt"/>
              </a:defRPr>
            </a:lvl5pPr>
          </a:lstStyle>
          <a:p>
            <a:pPr lvl="0"/>
            <a:endParaRPr lang="en-US"/>
          </a:p>
        </p:txBody>
      </p:sp>
      <p:sp>
        <p:nvSpPr>
          <p:cNvPr id="9" name="Text Placeholder 7">
            <a:extLst>
              <a:ext uri="{FF2B5EF4-FFF2-40B4-BE49-F238E27FC236}">
                <a16:creationId xmlns:a16="http://schemas.microsoft.com/office/drawing/2014/main" id="{A59A5200-BC2A-4949-ACBD-48AB3F8A6758}"/>
              </a:ext>
            </a:extLst>
          </p:cNvPr>
          <p:cNvSpPr>
            <a:spLocks noGrp="1"/>
          </p:cNvSpPr>
          <p:nvPr>
            <p:ph type="body" sz="quarter" idx="15"/>
          </p:nvPr>
        </p:nvSpPr>
        <p:spPr>
          <a:xfrm>
            <a:off x="4343403" y="3017187"/>
            <a:ext cx="3460751" cy="3188406"/>
          </a:xfrm>
        </p:spPr>
        <p:txBody>
          <a:bodyPr>
            <a:normAutofit/>
          </a:bodyPr>
          <a:lstStyle>
            <a:lvl1pPr marL="0" indent="0">
              <a:buFontTx/>
              <a:buNone/>
              <a:defRPr sz="1800">
                <a:solidFill>
                  <a:schemeClr val="tx1"/>
                </a:solidFill>
                <a:latin typeface="+mn-lt"/>
              </a:defRPr>
            </a:lvl1pPr>
            <a:lvl2pPr marL="457194" indent="0">
              <a:buFontTx/>
              <a:buNone/>
              <a:defRPr sz="1800">
                <a:latin typeface="+mn-lt"/>
              </a:defRPr>
            </a:lvl2pPr>
            <a:lvl3pPr marL="914389" indent="0">
              <a:buFontTx/>
              <a:buNone/>
              <a:defRPr sz="1800">
                <a:latin typeface="+mn-lt"/>
              </a:defRPr>
            </a:lvl3pPr>
            <a:lvl4pPr marL="1371583" indent="0">
              <a:buFontTx/>
              <a:buNone/>
              <a:defRPr sz="1800">
                <a:latin typeface="+mn-lt"/>
              </a:defRPr>
            </a:lvl4pPr>
            <a:lvl5pPr marL="1828777" indent="0">
              <a:buFontTx/>
              <a:buNone/>
              <a:defRPr sz="1800">
                <a:latin typeface="+mn-lt"/>
              </a:defRPr>
            </a:lvl5pPr>
          </a:lstStyle>
          <a:p>
            <a:pPr lvl="0"/>
            <a:endParaRPr lang="en-US"/>
          </a:p>
        </p:txBody>
      </p:sp>
      <p:sp>
        <p:nvSpPr>
          <p:cNvPr id="10" name="Text Placeholder 7">
            <a:extLst>
              <a:ext uri="{FF2B5EF4-FFF2-40B4-BE49-F238E27FC236}">
                <a16:creationId xmlns:a16="http://schemas.microsoft.com/office/drawing/2014/main" id="{1EC156BF-10E2-1442-9BCF-8238A8B4D1F9}"/>
              </a:ext>
            </a:extLst>
          </p:cNvPr>
          <p:cNvSpPr>
            <a:spLocks noGrp="1"/>
          </p:cNvSpPr>
          <p:nvPr>
            <p:ph type="body" sz="quarter" idx="16"/>
          </p:nvPr>
        </p:nvSpPr>
        <p:spPr>
          <a:xfrm>
            <a:off x="8016769" y="3017187"/>
            <a:ext cx="3460751" cy="3188407"/>
          </a:xfrm>
        </p:spPr>
        <p:txBody>
          <a:bodyPr>
            <a:normAutofit/>
          </a:bodyPr>
          <a:lstStyle>
            <a:lvl1pPr marL="0" indent="0">
              <a:buFontTx/>
              <a:buNone/>
              <a:defRPr sz="1800">
                <a:solidFill>
                  <a:schemeClr val="tx1"/>
                </a:solidFill>
                <a:latin typeface="+mn-lt"/>
              </a:defRPr>
            </a:lvl1pPr>
            <a:lvl2pPr marL="457194" indent="0">
              <a:buFontTx/>
              <a:buNone/>
              <a:defRPr sz="1800">
                <a:latin typeface="+mn-lt"/>
              </a:defRPr>
            </a:lvl2pPr>
            <a:lvl3pPr marL="914389" indent="0">
              <a:buFontTx/>
              <a:buNone/>
              <a:defRPr sz="1800">
                <a:latin typeface="+mn-lt"/>
              </a:defRPr>
            </a:lvl3pPr>
            <a:lvl4pPr marL="1371583" indent="0">
              <a:buFontTx/>
              <a:buNone/>
              <a:defRPr sz="1800">
                <a:latin typeface="+mn-lt"/>
              </a:defRPr>
            </a:lvl4pPr>
            <a:lvl5pPr marL="1828777" indent="0">
              <a:buFontTx/>
              <a:buNone/>
              <a:defRPr sz="1800">
                <a:latin typeface="+mn-lt"/>
              </a:defRPr>
            </a:lvl5pPr>
          </a:lstStyle>
          <a:p>
            <a:pPr lvl="0"/>
            <a:endParaRPr lang="en-US"/>
          </a:p>
        </p:txBody>
      </p:sp>
      <p:sp>
        <p:nvSpPr>
          <p:cNvPr id="2" name="TextBox 1">
            <a:extLst>
              <a:ext uri="{FF2B5EF4-FFF2-40B4-BE49-F238E27FC236}">
                <a16:creationId xmlns:a16="http://schemas.microsoft.com/office/drawing/2014/main" id="{6E816E6A-BDC1-4427-996E-7A91B918FBB8}"/>
              </a:ext>
            </a:extLst>
          </p:cNvPr>
          <p:cNvSpPr txBox="1"/>
          <p:nvPr userDrawn="1"/>
        </p:nvSpPr>
        <p:spPr>
          <a:xfrm>
            <a:off x="670039" y="2637311"/>
            <a:ext cx="1430841" cy="369332"/>
          </a:xfrm>
          <a:prstGeom prst="rect">
            <a:avLst/>
          </a:prstGeom>
          <a:noFill/>
        </p:spPr>
        <p:txBody>
          <a:bodyPr wrap="square" rtlCol="0">
            <a:spAutoFit/>
          </a:bodyPr>
          <a:lstStyle/>
          <a:p>
            <a:pPr marL="0" marR="0" lvl="0" indent="0" algn="l" defTabSz="914389" rtl="0" eaLnBrk="1" fontAlgn="auto" latinLnBrk="0" hangingPunct="1">
              <a:lnSpc>
                <a:spcPct val="100000"/>
              </a:lnSpc>
              <a:spcBef>
                <a:spcPts val="0"/>
              </a:spcBef>
              <a:spcAft>
                <a:spcPts val="0"/>
              </a:spcAft>
              <a:buClrTx/>
              <a:buSzTx/>
              <a:buFontTx/>
              <a:buNone/>
              <a:tabLst/>
              <a:defRPr/>
            </a:pPr>
            <a:r>
              <a:rPr lang="en-US" sz="1800">
                <a:solidFill>
                  <a:schemeClr val="tx2"/>
                </a:solidFill>
              </a:rPr>
              <a:t>CHALLENGE</a:t>
            </a:r>
          </a:p>
        </p:txBody>
      </p:sp>
      <p:sp>
        <p:nvSpPr>
          <p:cNvPr id="11" name="TextBox 10">
            <a:extLst>
              <a:ext uri="{FF2B5EF4-FFF2-40B4-BE49-F238E27FC236}">
                <a16:creationId xmlns:a16="http://schemas.microsoft.com/office/drawing/2014/main" id="{8EED15DD-ECE2-415B-B310-035DB2365E8E}"/>
              </a:ext>
            </a:extLst>
          </p:cNvPr>
          <p:cNvSpPr txBox="1"/>
          <p:nvPr userDrawn="1"/>
        </p:nvSpPr>
        <p:spPr>
          <a:xfrm>
            <a:off x="4343404" y="2665085"/>
            <a:ext cx="1430841" cy="369332"/>
          </a:xfrm>
          <a:prstGeom prst="rect">
            <a:avLst/>
          </a:prstGeom>
          <a:noFill/>
        </p:spPr>
        <p:txBody>
          <a:bodyPr wrap="square" rtlCol="0">
            <a:spAutoFit/>
          </a:bodyPr>
          <a:lstStyle/>
          <a:p>
            <a:pPr lvl="0"/>
            <a:r>
              <a:rPr lang="en-US" sz="1800">
                <a:solidFill>
                  <a:schemeClr val="tx2"/>
                </a:solidFill>
              </a:rPr>
              <a:t>SOLUTION</a:t>
            </a:r>
          </a:p>
        </p:txBody>
      </p:sp>
      <p:sp>
        <p:nvSpPr>
          <p:cNvPr id="6" name="Rectangle 5">
            <a:extLst>
              <a:ext uri="{FF2B5EF4-FFF2-40B4-BE49-F238E27FC236}">
                <a16:creationId xmlns:a16="http://schemas.microsoft.com/office/drawing/2014/main" id="{FB680FB5-2740-4A47-861F-BE6BA53DED2E}"/>
              </a:ext>
            </a:extLst>
          </p:cNvPr>
          <p:cNvSpPr/>
          <p:nvPr userDrawn="1"/>
        </p:nvSpPr>
        <p:spPr>
          <a:xfrm>
            <a:off x="7936708" y="2637311"/>
            <a:ext cx="909352" cy="369332"/>
          </a:xfrm>
          <a:prstGeom prst="rect">
            <a:avLst/>
          </a:prstGeom>
        </p:spPr>
        <p:txBody>
          <a:bodyPr wrap="none">
            <a:spAutoFit/>
          </a:bodyPr>
          <a:lstStyle/>
          <a:p>
            <a:pPr lvl="0"/>
            <a:r>
              <a:rPr lang="en-US" sz="1800">
                <a:solidFill>
                  <a:schemeClr val="tx2"/>
                </a:solidFill>
              </a:rPr>
              <a:t>IMPACT</a:t>
            </a:r>
          </a:p>
        </p:txBody>
      </p:sp>
    </p:spTree>
    <p:extLst>
      <p:ext uri="{BB962C8B-B14F-4D97-AF65-F5344CB8AC3E}">
        <p14:creationId xmlns:p14="http://schemas.microsoft.com/office/powerpoint/2010/main" val="3438604983"/>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1"/>
            <a:ext cx="2743200" cy="365125"/>
          </a:xfrm>
          <a:prstGeom prst="rect">
            <a:avLst/>
          </a:prstGeom>
        </p:spPr>
        <p:txBody>
          <a:bodyPr/>
          <a:lstStyle/>
          <a:p>
            <a:endParaRPr lang="en-US"/>
          </a:p>
        </p:txBody>
      </p:sp>
      <p:sp>
        <p:nvSpPr>
          <p:cNvPr id="5" name="Footer Placeholder 4"/>
          <p:cNvSpPr>
            <a:spLocks noGrp="1"/>
          </p:cNvSpPr>
          <p:nvPr>
            <p:ph type="ftr" sz="quarter" idx="11"/>
          </p:nvPr>
        </p:nvSpPr>
        <p:spPr>
          <a:xfrm>
            <a:off x="4038601" y="6356351"/>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52E2C3C4-EBED-3647-8335-ABC1A70C812D}" type="slidenum">
              <a:rPr lang="en-US" smtClean="0"/>
              <a:t>‹#›</a:t>
            </a:fld>
            <a:endParaRPr lang="en-US"/>
          </a:p>
        </p:txBody>
      </p:sp>
    </p:spTree>
    <p:extLst>
      <p:ext uri="{BB962C8B-B14F-4D97-AF65-F5344CB8AC3E}">
        <p14:creationId xmlns:p14="http://schemas.microsoft.com/office/powerpoint/2010/main" val="3896849597"/>
      </p:ext>
    </p:extLst>
  </p:cSld>
  <p:clrMapOvr>
    <a:masterClrMapping/>
  </p:clrMapOvr>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type="twoObj">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Roboto" panose="02000000000000000000" pitchFamily="2" charset="0"/>
                <a:ea typeface="Roboto" panose="02000000000000000000" pitchFamily="2" charset="0"/>
              </a:defRPr>
            </a:lvl1pPr>
          </a:lstStyle>
          <a:p>
            <a:r>
              <a:rPr lang="en-US"/>
              <a:t>Click to edit Master title style</a:t>
            </a:r>
            <a:endParaRPr lang="en-US" dirty="0"/>
          </a:p>
        </p:txBody>
      </p:sp>
      <p:sp>
        <p:nvSpPr>
          <p:cNvPr id="3" name="Content Placeholder 2"/>
          <p:cNvSpPr>
            <a:spLocks noGrp="1"/>
          </p:cNvSpPr>
          <p:nvPr>
            <p:ph sz="half" idx="1"/>
          </p:nvPr>
        </p:nvSpPr>
        <p:spPr>
          <a:xfrm>
            <a:off x="838201" y="1825624"/>
            <a:ext cx="5181600" cy="4351339"/>
          </a:xfrm>
        </p:spPr>
        <p:txBody>
          <a:bodyPr/>
          <a:lstStyle>
            <a:lvl1pPr>
              <a:defRPr>
                <a:latin typeface="Roboto" panose="02000000000000000000" pitchFamily="2" charset="0"/>
                <a:ea typeface="Roboto" panose="02000000000000000000" pitchFamily="2" charset="0"/>
              </a:defRPr>
            </a:lvl1pPr>
            <a:lvl2pPr>
              <a:defRPr>
                <a:latin typeface="Roboto" panose="02000000000000000000" pitchFamily="2" charset="0"/>
                <a:ea typeface="Roboto" panose="02000000000000000000" pitchFamily="2" charset="0"/>
              </a:defRPr>
            </a:lvl2pPr>
            <a:lvl3pPr>
              <a:defRPr>
                <a:latin typeface="Roboto" panose="02000000000000000000" pitchFamily="2" charset="0"/>
                <a:ea typeface="Roboto" panose="02000000000000000000" pitchFamily="2" charset="0"/>
              </a:defRPr>
            </a:lvl3pPr>
            <a:lvl4pPr>
              <a:defRPr>
                <a:latin typeface="Roboto" panose="02000000000000000000" pitchFamily="2" charset="0"/>
                <a:ea typeface="Roboto" panose="02000000000000000000" pitchFamily="2" charset="0"/>
              </a:defRPr>
            </a:lvl4pPr>
            <a:lvl5pPr>
              <a:defRPr>
                <a:latin typeface="Roboto" panose="02000000000000000000" pitchFamily="2" charset="0"/>
                <a:ea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4"/>
            <a:ext cx="5181600" cy="4351339"/>
          </a:xfrm>
        </p:spPr>
        <p:txBody>
          <a:bodyPr/>
          <a:lstStyle>
            <a:lvl1pPr>
              <a:defRPr>
                <a:latin typeface="Roboto" panose="02000000000000000000" pitchFamily="2" charset="0"/>
                <a:ea typeface="Roboto" panose="02000000000000000000" pitchFamily="2" charset="0"/>
              </a:defRPr>
            </a:lvl1pPr>
            <a:lvl2pPr>
              <a:defRPr>
                <a:latin typeface="Roboto" panose="02000000000000000000" pitchFamily="2" charset="0"/>
                <a:ea typeface="Roboto" panose="02000000000000000000" pitchFamily="2" charset="0"/>
              </a:defRPr>
            </a:lvl2pPr>
            <a:lvl3pPr>
              <a:defRPr>
                <a:latin typeface="Roboto" panose="02000000000000000000" pitchFamily="2" charset="0"/>
                <a:ea typeface="Roboto" panose="02000000000000000000" pitchFamily="2" charset="0"/>
              </a:defRPr>
            </a:lvl3pPr>
            <a:lvl4pPr>
              <a:defRPr>
                <a:latin typeface="Roboto" panose="02000000000000000000" pitchFamily="2" charset="0"/>
                <a:ea typeface="Roboto" panose="02000000000000000000" pitchFamily="2" charset="0"/>
              </a:defRPr>
            </a:lvl4pPr>
            <a:lvl5pPr>
              <a:defRPr>
                <a:latin typeface="Roboto" panose="02000000000000000000" pitchFamily="2" charset="0"/>
                <a:ea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681123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7"/>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F1B7059-9994-452B-97D3-B9424BDCF679}" type="datetimeFigureOut">
              <a:rPr lang="en-US" smtClean="0"/>
              <a:t>8/5/2020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2237660854"/>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preserve="1" userDrawn="1">
  <p:cSld name="Blank">
    <p:bg>
      <p:bgPr>
        <a:solidFill>
          <a:schemeClr val="bg1"/>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0" y="0"/>
            <a:ext cx="12192000" cy="762000"/>
          </a:xfrm>
        </p:spPr>
        <p:txBody>
          <a:bodyPr>
            <a:noAutofit/>
          </a:bodyPr>
          <a:lstStyle>
            <a:lvl1pPr marL="0" indent="0" algn="ctr">
              <a:buNone/>
              <a:defRPr sz="4000" cap="none">
                <a:solidFill>
                  <a:srgbClr val="7030A0"/>
                </a:solidFill>
                <a:latin typeface="Roboto" panose="02000000000000000000" pitchFamily="2" charset="0"/>
                <a:ea typeface="Roboto" panose="02000000000000000000" pitchFamily="2" charset="0"/>
              </a:defRPr>
            </a:lvl1pPr>
          </a:lstStyle>
          <a:p>
            <a:pPr marL="0" indent="0" algn="ctr">
              <a:buNone/>
            </a:pPr>
            <a:r>
              <a:rPr lang="en-US" sz="4000" b="1" cap="all" dirty="0">
                <a:solidFill>
                  <a:srgbClr val="3D156F"/>
                </a:solidFill>
                <a:latin typeface="+mj-lt"/>
                <a:ea typeface="+mj-ea"/>
                <a:cs typeface="+mj-cs"/>
              </a:rPr>
              <a:t>WHY IS THIS IMPORTANT?</a:t>
            </a:r>
          </a:p>
        </p:txBody>
      </p:sp>
      <p:sp>
        <p:nvSpPr>
          <p:cNvPr id="6" name="Content Placeholder 2"/>
          <p:cNvSpPr>
            <a:spLocks noGrp="1"/>
          </p:cNvSpPr>
          <p:nvPr>
            <p:ph idx="1" hasCustomPrompt="1"/>
          </p:nvPr>
        </p:nvSpPr>
        <p:spPr>
          <a:xfrm>
            <a:off x="609601" y="990602"/>
            <a:ext cx="10972800" cy="4876801"/>
          </a:xfrm>
        </p:spPr>
        <p:txBody>
          <a:bodyPr/>
          <a:lstStyle>
            <a:lvl1pPr>
              <a:defRPr>
                <a:solidFill>
                  <a:schemeClr val="tx1">
                    <a:lumMod val="95000"/>
                    <a:lumOff val="5000"/>
                  </a:schemeClr>
                </a:solidFill>
                <a:latin typeface="Roboto" panose="02000000000000000000" pitchFamily="2" charset="0"/>
                <a:ea typeface="Roboto" panose="02000000000000000000" pitchFamily="2" charset="0"/>
              </a:defRPr>
            </a:lvl1pPr>
            <a:lvl2pPr>
              <a:defRPr>
                <a:latin typeface="Roboto" panose="02000000000000000000" pitchFamily="2" charset="0"/>
                <a:ea typeface="Roboto" panose="02000000000000000000" pitchFamily="2" charset="0"/>
              </a:defRPr>
            </a:lvl2pPr>
            <a:lvl3pPr>
              <a:defRPr>
                <a:latin typeface="Roboto" panose="02000000000000000000" pitchFamily="2" charset="0"/>
                <a:ea typeface="Roboto" panose="02000000000000000000" pitchFamily="2" charset="0"/>
              </a:defRPr>
            </a:lvl3pPr>
            <a:lvl4pPr>
              <a:defRPr>
                <a:solidFill>
                  <a:srgbClr val="3D156F"/>
                </a:solidFill>
                <a:latin typeface="Roboto" panose="02000000000000000000" pitchFamily="2" charset="0"/>
                <a:ea typeface="Roboto" panose="02000000000000000000" pitchFamily="2" charset="0"/>
              </a:defRPr>
            </a:lvl4pPr>
          </a:lstStyle>
          <a:p>
            <a:pPr lvl="0"/>
            <a:r>
              <a:rPr lang="en-US" dirty="0"/>
              <a:t>First Level</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560292562"/>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304800" y="2694215"/>
            <a:ext cx="11379200" cy="1143000"/>
          </a:xfrm>
        </p:spPr>
        <p:txBody>
          <a:bodyPr/>
          <a:lstStyle>
            <a:lvl1pPr>
              <a:defRPr cap="all" baseline="0">
                <a:solidFill>
                  <a:srgbClr val="3D156F"/>
                </a:solidFill>
                <a:latin typeface="Roboto" panose="02000000000000000000" pitchFamily="2" charset="0"/>
                <a:ea typeface="Roboto" panose="02000000000000000000"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237197240"/>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Roboto" panose="02000000000000000000" pitchFamily="2" charset="0"/>
                <a:ea typeface="Roboto" panose="02000000000000000000" pitchFamily="2" charset="0"/>
              </a:defRPr>
            </a:lvl1pPr>
          </a:lstStyle>
          <a:p>
            <a:r>
              <a:rPr lang="en-US"/>
              <a:t>Click to edit Master title style</a:t>
            </a:r>
            <a:endParaRPr lang="en-US" dirty="0"/>
          </a:p>
        </p:txBody>
      </p:sp>
      <p:sp>
        <p:nvSpPr>
          <p:cNvPr id="3" name="Content Placeholder 2"/>
          <p:cNvSpPr>
            <a:spLocks noGrp="1"/>
          </p:cNvSpPr>
          <p:nvPr>
            <p:ph sz="half" idx="1"/>
          </p:nvPr>
        </p:nvSpPr>
        <p:spPr>
          <a:xfrm>
            <a:off x="838201" y="1825624"/>
            <a:ext cx="5181600" cy="4351339"/>
          </a:xfrm>
        </p:spPr>
        <p:txBody>
          <a:bodyPr/>
          <a:lstStyle>
            <a:lvl1pPr>
              <a:defRPr>
                <a:latin typeface="Roboto" panose="02000000000000000000" pitchFamily="2" charset="0"/>
                <a:ea typeface="Roboto" panose="02000000000000000000" pitchFamily="2" charset="0"/>
              </a:defRPr>
            </a:lvl1pPr>
            <a:lvl2pPr>
              <a:defRPr>
                <a:latin typeface="Roboto" panose="02000000000000000000" pitchFamily="2" charset="0"/>
                <a:ea typeface="Roboto" panose="02000000000000000000" pitchFamily="2" charset="0"/>
              </a:defRPr>
            </a:lvl2pPr>
            <a:lvl3pPr>
              <a:defRPr>
                <a:latin typeface="Roboto" panose="02000000000000000000" pitchFamily="2" charset="0"/>
                <a:ea typeface="Roboto" panose="02000000000000000000" pitchFamily="2" charset="0"/>
              </a:defRPr>
            </a:lvl3pPr>
            <a:lvl4pPr>
              <a:defRPr>
                <a:latin typeface="Roboto" panose="02000000000000000000" pitchFamily="2" charset="0"/>
                <a:ea typeface="Roboto" panose="02000000000000000000" pitchFamily="2" charset="0"/>
              </a:defRPr>
            </a:lvl4pPr>
            <a:lvl5pPr>
              <a:defRPr>
                <a:latin typeface="Roboto" panose="02000000000000000000" pitchFamily="2" charset="0"/>
                <a:ea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4"/>
            <a:ext cx="5181600" cy="4351339"/>
          </a:xfrm>
        </p:spPr>
        <p:txBody>
          <a:bodyPr/>
          <a:lstStyle>
            <a:lvl1pPr>
              <a:defRPr>
                <a:latin typeface="Roboto" panose="02000000000000000000" pitchFamily="2" charset="0"/>
                <a:ea typeface="Roboto" panose="02000000000000000000" pitchFamily="2" charset="0"/>
              </a:defRPr>
            </a:lvl1pPr>
            <a:lvl2pPr>
              <a:defRPr>
                <a:latin typeface="Roboto" panose="02000000000000000000" pitchFamily="2" charset="0"/>
                <a:ea typeface="Roboto" panose="02000000000000000000" pitchFamily="2" charset="0"/>
              </a:defRPr>
            </a:lvl2pPr>
            <a:lvl3pPr>
              <a:defRPr>
                <a:latin typeface="Roboto" panose="02000000000000000000" pitchFamily="2" charset="0"/>
                <a:ea typeface="Roboto" panose="02000000000000000000" pitchFamily="2" charset="0"/>
              </a:defRPr>
            </a:lvl3pPr>
            <a:lvl4pPr>
              <a:defRPr>
                <a:latin typeface="Roboto" panose="02000000000000000000" pitchFamily="2" charset="0"/>
                <a:ea typeface="Roboto" panose="02000000000000000000" pitchFamily="2" charset="0"/>
              </a:defRPr>
            </a:lvl4pPr>
            <a:lvl5pPr>
              <a:defRPr>
                <a:latin typeface="Roboto" panose="02000000000000000000" pitchFamily="2" charset="0"/>
                <a:ea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65559083"/>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90" y="457201"/>
            <a:ext cx="3932237" cy="1600200"/>
          </a:xfrm>
        </p:spPr>
        <p:txBody>
          <a:bodyPr anchor="b"/>
          <a:lstStyle>
            <a:lvl1pPr>
              <a:defRPr sz="3200">
                <a:latin typeface="Roboto" panose="02000000000000000000" pitchFamily="2" charset="0"/>
                <a:ea typeface="Roboto" panose="02000000000000000000" pitchFamily="2" charset="0"/>
              </a:defRPr>
            </a:lvl1pPr>
          </a:lstStyle>
          <a:p>
            <a:r>
              <a:rPr lang="en-US"/>
              <a:t>Click to edit Master title style</a:t>
            </a:r>
            <a:endParaRPr lang="en-US" dirty="0"/>
          </a:p>
        </p:txBody>
      </p:sp>
      <p:sp>
        <p:nvSpPr>
          <p:cNvPr id="3" name="Content Placeholder 2"/>
          <p:cNvSpPr>
            <a:spLocks noGrp="1"/>
          </p:cNvSpPr>
          <p:nvPr>
            <p:ph idx="1"/>
          </p:nvPr>
        </p:nvSpPr>
        <p:spPr>
          <a:xfrm>
            <a:off x="5183189" y="987426"/>
            <a:ext cx="6172200" cy="4873625"/>
          </a:xfrm>
        </p:spPr>
        <p:txBody>
          <a:bodyPr/>
          <a:lstStyle>
            <a:lvl1pPr>
              <a:defRPr sz="3200">
                <a:latin typeface="Roboto" panose="02000000000000000000" pitchFamily="2" charset="0"/>
                <a:ea typeface="Roboto" panose="02000000000000000000" pitchFamily="2" charset="0"/>
              </a:defRPr>
            </a:lvl1pPr>
            <a:lvl2pPr>
              <a:defRPr sz="2800">
                <a:latin typeface="Roboto" panose="02000000000000000000" pitchFamily="2" charset="0"/>
                <a:ea typeface="Roboto" panose="02000000000000000000" pitchFamily="2" charset="0"/>
              </a:defRPr>
            </a:lvl2pPr>
            <a:lvl3pPr>
              <a:defRPr sz="2400">
                <a:latin typeface="Roboto" panose="02000000000000000000" pitchFamily="2" charset="0"/>
                <a:ea typeface="Roboto" panose="02000000000000000000" pitchFamily="2" charset="0"/>
              </a:defRPr>
            </a:lvl3pPr>
            <a:lvl4pPr>
              <a:defRPr sz="2000">
                <a:latin typeface="Roboto" panose="02000000000000000000" pitchFamily="2" charset="0"/>
                <a:ea typeface="Roboto" panose="02000000000000000000" pitchFamily="2" charset="0"/>
              </a:defRPr>
            </a:lvl4pPr>
            <a:lvl5pPr>
              <a:defRPr sz="2000">
                <a:latin typeface="Roboto" panose="02000000000000000000" pitchFamily="2" charset="0"/>
                <a:ea typeface="Roboto" panose="02000000000000000000" pitchFamily="2" charset="0"/>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90" y="2057400"/>
            <a:ext cx="3932237" cy="3811588"/>
          </a:xfrm>
        </p:spPr>
        <p:txBody>
          <a:bodyPr/>
          <a:lstStyle>
            <a:lvl1pPr marL="0" indent="0">
              <a:buNone/>
              <a:defRPr sz="1600">
                <a:latin typeface="Roboto" panose="02000000000000000000" pitchFamily="2" charset="0"/>
                <a:ea typeface="Roboto" panose="02000000000000000000" pitchFamily="2" charset="0"/>
              </a:defRPr>
            </a:lvl1pPr>
            <a:lvl2pPr marL="457194" indent="0">
              <a:buNone/>
              <a:defRPr sz="1400"/>
            </a:lvl2pPr>
            <a:lvl3pPr marL="914389" indent="0">
              <a:buNone/>
              <a:defRPr sz="1200"/>
            </a:lvl3pPr>
            <a:lvl4pPr marL="1371583" indent="0">
              <a:buNone/>
              <a:defRPr sz="1000"/>
            </a:lvl4pPr>
            <a:lvl5pPr marL="1828777" indent="0">
              <a:buNone/>
              <a:defRPr sz="1000"/>
            </a:lvl5pPr>
            <a:lvl6pPr marL="2285971" indent="0">
              <a:buNone/>
              <a:defRPr sz="1000"/>
            </a:lvl6pPr>
            <a:lvl7pPr marL="2743167" indent="0">
              <a:buNone/>
              <a:defRPr sz="1000"/>
            </a:lvl7pPr>
            <a:lvl8pPr marL="3200361" indent="0">
              <a:buNone/>
              <a:defRPr sz="1000"/>
            </a:lvl8pPr>
            <a:lvl9pPr marL="3657555" indent="0">
              <a:buNone/>
              <a:defRPr sz="1000"/>
            </a:lvl9pPr>
          </a:lstStyle>
          <a:p>
            <a:pPr lvl="0"/>
            <a:r>
              <a:rPr lang="en-US"/>
              <a:t>Click to edit Master text styles</a:t>
            </a:r>
          </a:p>
        </p:txBody>
      </p:sp>
    </p:spTree>
    <p:extLst>
      <p:ext uri="{BB962C8B-B14F-4D97-AF65-F5344CB8AC3E}">
        <p14:creationId xmlns:p14="http://schemas.microsoft.com/office/powerpoint/2010/main" val="724966622"/>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atin typeface="Roboto" panose="02000000000000000000" pitchFamily="2" charset="0"/>
                <a:ea typeface="Roboto" panose="02000000000000000000" pitchFamily="2" charset="0"/>
              </a:defRPr>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atin typeface="Roboto" panose="02000000000000000000" pitchFamily="2" charset="0"/>
                <a:ea typeface="Roboto" panose="02000000000000000000" pitchFamily="2" charset="0"/>
              </a:defRPr>
            </a:lvl1pPr>
            <a:lvl2pPr marL="457189" indent="0" algn="ctr">
              <a:buNone/>
              <a:defRPr sz="2000"/>
            </a:lvl2pPr>
            <a:lvl3pPr marL="914378" indent="0" algn="ctr">
              <a:buNone/>
              <a:defRPr sz="1800"/>
            </a:lvl3pPr>
            <a:lvl4pPr marL="1371566" indent="0" algn="ctr">
              <a:buNone/>
              <a:defRPr sz="1600"/>
            </a:lvl4pPr>
            <a:lvl5pPr marL="1828754" indent="0" algn="ctr">
              <a:buNone/>
              <a:defRPr sz="1600"/>
            </a:lvl5pPr>
            <a:lvl6pPr marL="2285943" indent="0" algn="ctr">
              <a:buNone/>
              <a:defRPr sz="1600"/>
            </a:lvl6pPr>
            <a:lvl7pPr marL="2743133" indent="0" algn="ctr">
              <a:buNone/>
              <a:defRPr sz="1600"/>
            </a:lvl7pPr>
            <a:lvl8pPr marL="3200321" indent="0" algn="ctr">
              <a:buNone/>
              <a:defRPr sz="1600"/>
            </a:lvl8pPr>
            <a:lvl9pPr marL="3657510" indent="0" algn="ctr">
              <a:buNone/>
              <a:defRPr sz="1600"/>
            </a:lvl9pPr>
          </a:lstStyle>
          <a:p>
            <a:r>
              <a:rPr lang="en-US"/>
              <a:t>Click to edit Master subtitle style</a:t>
            </a:r>
          </a:p>
        </p:txBody>
      </p:sp>
    </p:spTree>
    <p:extLst>
      <p:ext uri="{BB962C8B-B14F-4D97-AF65-F5344CB8AC3E}">
        <p14:creationId xmlns:p14="http://schemas.microsoft.com/office/powerpoint/2010/main" val="2786117463"/>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cSld name="1 Title">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 y="1"/>
            <a:ext cx="12191996" cy="6857999"/>
          </a:xfrm>
          <a:prstGeom prst="rect">
            <a:avLst/>
          </a:prstGeom>
        </p:spPr>
      </p:pic>
      <p:sp>
        <p:nvSpPr>
          <p:cNvPr id="2" name="Title 1"/>
          <p:cNvSpPr>
            <a:spLocks noGrp="1"/>
          </p:cNvSpPr>
          <p:nvPr>
            <p:ph type="ctrTitle" hasCustomPrompt="1"/>
          </p:nvPr>
        </p:nvSpPr>
        <p:spPr>
          <a:xfrm>
            <a:off x="609601" y="457200"/>
            <a:ext cx="11074400" cy="2362200"/>
          </a:xfrm>
          <a:prstGeom prst="rect">
            <a:avLst/>
          </a:prstGeom>
        </p:spPr>
        <p:txBody>
          <a:bodyPr>
            <a:noAutofit/>
          </a:bodyPr>
          <a:lstStyle>
            <a:lvl1pPr algn="l">
              <a:lnSpc>
                <a:spcPts val="6000"/>
              </a:lnSpc>
              <a:defRPr sz="5333" b="0" baseline="0">
                <a:solidFill>
                  <a:schemeClr val="tx1"/>
                </a:solidFill>
                <a:latin typeface="+mn-lt"/>
                <a:cs typeface="Arial" pitchFamily="34" charset="0"/>
              </a:defRPr>
            </a:lvl1pPr>
          </a:lstStyle>
          <a:p>
            <a:r>
              <a:rPr lang="en-US" dirty="0"/>
              <a:t>Presentation</a:t>
            </a:r>
            <a:br>
              <a:rPr lang="en-US" dirty="0"/>
            </a:br>
            <a:r>
              <a:rPr lang="en-US" dirty="0"/>
              <a:t>Title Goes Here</a:t>
            </a:r>
          </a:p>
        </p:txBody>
      </p:sp>
      <p:sp>
        <p:nvSpPr>
          <p:cNvPr id="16" name="Text Placeholder 15"/>
          <p:cNvSpPr>
            <a:spLocks noGrp="1"/>
          </p:cNvSpPr>
          <p:nvPr>
            <p:ph type="body" sz="quarter" idx="14" hasCustomPrompt="1"/>
          </p:nvPr>
        </p:nvSpPr>
        <p:spPr>
          <a:xfrm>
            <a:off x="609600" y="3657600"/>
            <a:ext cx="4064000" cy="381000"/>
          </a:xfrm>
          <a:prstGeom prst="rect">
            <a:avLst/>
          </a:prstGeom>
        </p:spPr>
        <p:txBody>
          <a:bodyPr>
            <a:noAutofit/>
          </a:bodyPr>
          <a:lstStyle>
            <a:lvl1pPr marL="0" indent="0" algn="l">
              <a:buNone/>
              <a:defRPr sz="1800" b="0" u="none" baseline="0">
                <a:solidFill>
                  <a:schemeClr val="accent1"/>
                </a:solidFill>
                <a:latin typeface="+mn-lt"/>
                <a:cs typeface="Arial" pitchFamily="34" charset="0"/>
              </a:defRPr>
            </a:lvl1pPr>
            <a:lvl2pPr marL="457183" indent="0">
              <a:buNone/>
              <a:defRPr sz="1600" b="1">
                <a:latin typeface="Arial" pitchFamily="34" charset="0"/>
                <a:cs typeface="Arial" pitchFamily="34" charset="0"/>
              </a:defRPr>
            </a:lvl2pPr>
            <a:lvl3pPr marL="914366" indent="0">
              <a:buNone/>
              <a:defRPr sz="1400" b="1">
                <a:latin typeface="Arial" pitchFamily="34" charset="0"/>
                <a:cs typeface="Arial" pitchFamily="34" charset="0"/>
              </a:defRPr>
            </a:lvl3pPr>
            <a:lvl4pPr marL="1371549" indent="0">
              <a:buNone/>
              <a:defRPr sz="1200" b="1">
                <a:latin typeface="Arial" pitchFamily="34" charset="0"/>
                <a:cs typeface="Arial" pitchFamily="34" charset="0"/>
              </a:defRPr>
            </a:lvl4pPr>
            <a:lvl5pPr marL="1828732" indent="0">
              <a:buNone/>
              <a:defRPr sz="1200" b="1">
                <a:latin typeface="Arial" pitchFamily="34" charset="0"/>
                <a:cs typeface="Arial" pitchFamily="34" charset="0"/>
              </a:defRPr>
            </a:lvl5pPr>
          </a:lstStyle>
          <a:p>
            <a:pPr lvl="0"/>
            <a:r>
              <a:rPr lang="en-US" dirty="0"/>
              <a:t>JANUARY 2OTH, 2019</a:t>
            </a:r>
          </a:p>
        </p:txBody>
      </p:sp>
    </p:spTree>
    <p:extLst>
      <p:ext uri="{BB962C8B-B14F-4D97-AF65-F5344CB8AC3E}">
        <p14:creationId xmlns:p14="http://schemas.microsoft.com/office/powerpoint/2010/main" val="2745101172"/>
      </p:ext>
    </p:extLst>
  </p:cSld>
  <p:clrMapOvr>
    <a:masterClrMapping/>
  </p:clrMapOvr>
  <p:hf hdr="0" ftr="0" dt="0"/>
</p:sldLayout>
</file>

<file path=ppt/slideLayouts/slideLayout96.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A2B7762-DD62-AB4E-A47E-4A8A1D612F7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1111031" y="6343804"/>
            <a:ext cx="774703" cy="315105"/>
          </a:xfrm>
          <a:prstGeom prst="rect">
            <a:avLst/>
          </a:prstGeom>
        </p:spPr>
      </p:pic>
      <p:sp>
        <p:nvSpPr>
          <p:cNvPr id="9" name="Title 1">
            <a:extLst>
              <a:ext uri="{FF2B5EF4-FFF2-40B4-BE49-F238E27FC236}">
                <a16:creationId xmlns:a16="http://schemas.microsoft.com/office/drawing/2014/main" id="{BA68C171-B55D-6042-A362-393751A53642}"/>
              </a:ext>
            </a:extLst>
          </p:cNvPr>
          <p:cNvSpPr>
            <a:spLocks noGrp="1"/>
          </p:cNvSpPr>
          <p:nvPr>
            <p:ph type="title" hasCustomPrompt="1"/>
          </p:nvPr>
        </p:nvSpPr>
        <p:spPr>
          <a:xfrm>
            <a:off x="416993" y="2055237"/>
            <a:ext cx="4327793" cy="2747529"/>
          </a:xfrm>
          <a:prstGeom prst="rect">
            <a:avLst/>
          </a:prstGeom>
        </p:spPr>
        <p:txBody>
          <a:bodyPr anchor="ctr"/>
          <a:lstStyle>
            <a:lvl1pPr>
              <a:defRPr sz="5333" b="0" i="0">
                <a:latin typeface="Segoe UI" panose="020B0502040204020203" pitchFamily="34" charset="0"/>
                <a:cs typeface="Segoe UI" panose="020B0502040204020203" pitchFamily="34" charset="0"/>
              </a:defRPr>
            </a:lvl1pPr>
          </a:lstStyle>
          <a:p>
            <a:r>
              <a:rPr lang="en-US" dirty="0"/>
              <a:t>Slide Title Here</a:t>
            </a:r>
          </a:p>
        </p:txBody>
      </p:sp>
    </p:spTree>
    <p:extLst>
      <p:ext uri="{BB962C8B-B14F-4D97-AF65-F5344CB8AC3E}">
        <p14:creationId xmlns:p14="http://schemas.microsoft.com/office/powerpoint/2010/main" val="912589576"/>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7E925DD-F575-CC43-987C-32C7926A3C3C}"/>
              </a:ext>
            </a:extLst>
          </p:cNvPr>
          <p:cNvPicPr>
            <a:picLocks noChangeAspect="1"/>
          </p:cNvPicPr>
          <p:nvPr userDrawn="1"/>
        </p:nvPicPr>
        <p:blipFill rotWithShape="1">
          <a:blip r:embed="rId2">
            <a:alphaModFix/>
          </a:blip>
          <a:srcRect r="22406"/>
          <a:stretch/>
        </p:blipFill>
        <p:spPr>
          <a:xfrm>
            <a:off x="8478857" y="1036310"/>
            <a:ext cx="3713144" cy="4785380"/>
          </a:xfrm>
          <a:prstGeom prst="rect">
            <a:avLst/>
          </a:prstGeom>
        </p:spPr>
      </p:pic>
      <p:sp>
        <p:nvSpPr>
          <p:cNvPr id="20" name="Text Placeholder 30">
            <a:extLst>
              <a:ext uri="{FF2B5EF4-FFF2-40B4-BE49-F238E27FC236}">
                <a16:creationId xmlns:a16="http://schemas.microsoft.com/office/drawing/2014/main" id="{A54071DA-E3FA-6342-B848-2C11DB0C8002}"/>
              </a:ext>
            </a:extLst>
          </p:cNvPr>
          <p:cNvSpPr>
            <a:spLocks noGrp="1"/>
          </p:cNvSpPr>
          <p:nvPr>
            <p:ph type="body" sz="quarter" idx="12" hasCustomPrompt="1"/>
          </p:nvPr>
        </p:nvSpPr>
        <p:spPr>
          <a:xfrm>
            <a:off x="421712" y="4039823"/>
            <a:ext cx="7450837" cy="520700"/>
          </a:xfrm>
          <a:prstGeom prst="rect">
            <a:avLst/>
          </a:prstGeom>
        </p:spPr>
        <p:txBody>
          <a:bodyPr anchor="b">
            <a:noAutofit/>
          </a:bodyPr>
          <a:lstStyle>
            <a:lvl1pPr marL="0" indent="0" algn="l" defTabSz="1219170" rtl="0" eaLnBrk="1" latinLnBrk="0" hangingPunct="1">
              <a:spcBef>
                <a:spcPct val="20000"/>
              </a:spcBef>
              <a:buClr>
                <a:schemeClr val="accent3"/>
              </a:buClr>
              <a:buFont typeface="Arial"/>
              <a:buNone/>
              <a:defRPr lang="en-US" sz="3733" b="1" i="0" kern="120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dirty="0"/>
              <a:t>Subtitle Here</a:t>
            </a:r>
          </a:p>
        </p:txBody>
      </p:sp>
      <p:sp>
        <p:nvSpPr>
          <p:cNvPr id="22" name="Title 1">
            <a:extLst>
              <a:ext uri="{FF2B5EF4-FFF2-40B4-BE49-F238E27FC236}">
                <a16:creationId xmlns:a16="http://schemas.microsoft.com/office/drawing/2014/main" id="{4EB5AFEE-B8B1-A84E-BA69-451E8ACEF3D9}"/>
              </a:ext>
            </a:extLst>
          </p:cNvPr>
          <p:cNvSpPr>
            <a:spLocks noGrp="1"/>
          </p:cNvSpPr>
          <p:nvPr>
            <p:ph type="title" hasCustomPrompt="1"/>
          </p:nvPr>
        </p:nvSpPr>
        <p:spPr>
          <a:xfrm>
            <a:off x="421712" y="2800763"/>
            <a:ext cx="7450837" cy="1075061"/>
          </a:xfrm>
          <a:prstGeom prst="rect">
            <a:avLst/>
          </a:prstGeom>
        </p:spPr>
        <p:txBody>
          <a:bodyPr anchor="b"/>
          <a:lstStyle>
            <a:lvl1pPr>
              <a:defRPr sz="6400" b="0" i="0">
                <a:latin typeface="Segoe UI" panose="020B0502040204020203" pitchFamily="34" charset="0"/>
                <a:cs typeface="Segoe UI" panose="020B0502040204020203" pitchFamily="34" charset="0"/>
              </a:defRPr>
            </a:lvl1pPr>
          </a:lstStyle>
          <a:p>
            <a:r>
              <a:rPr lang="en-US" dirty="0"/>
              <a:t>Slide Title Here</a:t>
            </a:r>
          </a:p>
        </p:txBody>
      </p:sp>
      <p:sp>
        <p:nvSpPr>
          <p:cNvPr id="7" name="Text Placeholder 30">
            <a:extLst>
              <a:ext uri="{FF2B5EF4-FFF2-40B4-BE49-F238E27FC236}">
                <a16:creationId xmlns:a16="http://schemas.microsoft.com/office/drawing/2014/main" id="{4577CA92-B9B7-8D41-98E7-AF31CD2E5628}"/>
              </a:ext>
            </a:extLst>
          </p:cNvPr>
          <p:cNvSpPr>
            <a:spLocks noGrp="1"/>
          </p:cNvSpPr>
          <p:nvPr>
            <p:ph type="body" sz="quarter" idx="22" hasCustomPrompt="1"/>
          </p:nvPr>
        </p:nvSpPr>
        <p:spPr>
          <a:xfrm>
            <a:off x="421712" y="5687650"/>
            <a:ext cx="7450837" cy="520700"/>
          </a:xfrm>
          <a:prstGeom prst="rect">
            <a:avLst/>
          </a:prstGeom>
        </p:spPr>
        <p:txBody>
          <a:bodyPr anchor="b">
            <a:noAutofit/>
          </a:bodyPr>
          <a:lstStyle>
            <a:lvl1pPr marL="0" indent="0" algn="l" defTabSz="1219170" rtl="0" eaLnBrk="1" latinLnBrk="0" hangingPunct="1">
              <a:spcBef>
                <a:spcPct val="20000"/>
              </a:spcBef>
              <a:buClr>
                <a:schemeClr val="accent3"/>
              </a:buClr>
              <a:buFont typeface="Arial"/>
              <a:buNone/>
              <a:defRPr lang="en-US" sz="2667" b="0" i="0" kern="1200" dirty="0">
                <a:solidFill>
                  <a:schemeClr val="tx2"/>
                </a:solidFill>
                <a:latin typeface="Segoe UI" panose="020B0502040204020203" pitchFamily="34" charset="0"/>
                <a:ea typeface="Segoe UI" panose="020B0502040204020203" pitchFamily="34" charset="0"/>
                <a:cs typeface="Segoe UI"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dirty="0"/>
              <a:t>Subtitle Here</a:t>
            </a:r>
          </a:p>
        </p:txBody>
      </p:sp>
      <p:pic>
        <p:nvPicPr>
          <p:cNvPr id="3" name="Picture 2">
            <a:extLst>
              <a:ext uri="{FF2B5EF4-FFF2-40B4-BE49-F238E27FC236}">
                <a16:creationId xmlns:a16="http://schemas.microsoft.com/office/drawing/2014/main" id="{58CA2963-35A9-234E-BF4C-8C70728352D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42178" b="39980"/>
          <a:stretch/>
        </p:blipFill>
        <p:spPr>
          <a:xfrm>
            <a:off x="244437" y="567397"/>
            <a:ext cx="4582868" cy="817652"/>
          </a:xfrm>
          <a:prstGeom prst="rect">
            <a:avLst/>
          </a:prstGeom>
        </p:spPr>
      </p:pic>
    </p:spTree>
    <p:extLst>
      <p:ext uri="{BB962C8B-B14F-4D97-AF65-F5344CB8AC3E}">
        <p14:creationId xmlns:p14="http://schemas.microsoft.com/office/powerpoint/2010/main" val="1849462063"/>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20" name="Text Placeholder 30">
            <a:extLst>
              <a:ext uri="{FF2B5EF4-FFF2-40B4-BE49-F238E27FC236}">
                <a16:creationId xmlns:a16="http://schemas.microsoft.com/office/drawing/2014/main" id="{A54071DA-E3FA-6342-B848-2C11DB0C8002}"/>
              </a:ext>
            </a:extLst>
          </p:cNvPr>
          <p:cNvSpPr>
            <a:spLocks noGrp="1"/>
          </p:cNvSpPr>
          <p:nvPr>
            <p:ph type="body" sz="quarter" idx="12" hasCustomPrompt="1"/>
          </p:nvPr>
        </p:nvSpPr>
        <p:spPr>
          <a:xfrm>
            <a:off x="421712" y="4039823"/>
            <a:ext cx="11284513" cy="520700"/>
          </a:xfrm>
          <a:prstGeom prst="rect">
            <a:avLst/>
          </a:prstGeom>
        </p:spPr>
        <p:txBody>
          <a:bodyPr anchor="b">
            <a:noAutofit/>
          </a:bodyPr>
          <a:lstStyle>
            <a:lvl1pPr marL="0" indent="0" algn="l" defTabSz="1219170" rtl="0" eaLnBrk="1" latinLnBrk="0" hangingPunct="1">
              <a:spcBef>
                <a:spcPct val="20000"/>
              </a:spcBef>
              <a:buClr>
                <a:schemeClr val="accent3"/>
              </a:buClr>
              <a:buFont typeface="Arial"/>
              <a:buNone/>
              <a:defRPr lang="en-US" sz="3733" b="1" i="0" kern="120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dirty="0"/>
              <a:t>Subtitle Here</a:t>
            </a:r>
          </a:p>
        </p:txBody>
      </p:sp>
      <p:sp>
        <p:nvSpPr>
          <p:cNvPr id="22" name="Title 1">
            <a:extLst>
              <a:ext uri="{FF2B5EF4-FFF2-40B4-BE49-F238E27FC236}">
                <a16:creationId xmlns:a16="http://schemas.microsoft.com/office/drawing/2014/main" id="{4EB5AFEE-B8B1-A84E-BA69-451E8ACEF3D9}"/>
              </a:ext>
            </a:extLst>
          </p:cNvPr>
          <p:cNvSpPr>
            <a:spLocks noGrp="1"/>
          </p:cNvSpPr>
          <p:nvPr>
            <p:ph type="title" hasCustomPrompt="1"/>
          </p:nvPr>
        </p:nvSpPr>
        <p:spPr>
          <a:xfrm>
            <a:off x="421712" y="2800763"/>
            <a:ext cx="11284513" cy="1075061"/>
          </a:xfrm>
          <a:prstGeom prst="rect">
            <a:avLst/>
          </a:prstGeom>
        </p:spPr>
        <p:txBody>
          <a:bodyPr anchor="b"/>
          <a:lstStyle>
            <a:lvl1pPr>
              <a:defRPr sz="6400" b="0" i="0">
                <a:latin typeface="Segoe UI" panose="020B0502040204020203" pitchFamily="34" charset="0"/>
                <a:cs typeface="Segoe UI" panose="020B0502040204020203" pitchFamily="34" charset="0"/>
              </a:defRPr>
            </a:lvl1pPr>
          </a:lstStyle>
          <a:p>
            <a:r>
              <a:rPr lang="en-US" dirty="0"/>
              <a:t>Slide Title Here</a:t>
            </a:r>
          </a:p>
        </p:txBody>
      </p:sp>
      <p:sp>
        <p:nvSpPr>
          <p:cNvPr id="7" name="Text Placeholder 30">
            <a:extLst>
              <a:ext uri="{FF2B5EF4-FFF2-40B4-BE49-F238E27FC236}">
                <a16:creationId xmlns:a16="http://schemas.microsoft.com/office/drawing/2014/main" id="{4577CA92-B9B7-8D41-98E7-AF31CD2E5628}"/>
              </a:ext>
            </a:extLst>
          </p:cNvPr>
          <p:cNvSpPr>
            <a:spLocks noGrp="1"/>
          </p:cNvSpPr>
          <p:nvPr>
            <p:ph type="body" sz="quarter" idx="22" hasCustomPrompt="1"/>
          </p:nvPr>
        </p:nvSpPr>
        <p:spPr>
          <a:xfrm>
            <a:off x="421712" y="5687650"/>
            <a:ext cx="11284513" cy="520700"/>
          </a:xfrm>
          <a:prstGeom prst="rect">
            <a:avLst/>
          </a:prstGeom>
        </p:spPr>
        <p:txBody>
          <a:bodyPr anchor="b">
            <a:noAutofit/>
          </a:bodyPr>
          <a:lstStyle>
            <a:lvl1pPr marL="0" indent="0" algn="l" defTabSz="1219170" rtl="0" eaLnBrk="1" latinLnBrk="0" hangingPunct="1">
              <a:spcBef>
                <a:spcPct val="20000"/>
              </a:spcBef>
              <a:buClr>
                <a:schemeClr val="accent3"/>
              </a:buClr>
              <a:buFont typeface="Arial"/>
              <a:buNone/>
              <a:defRPr lang="en-US" sz="2667" b="0" i="0" kern="1200" dirty="0">
                <a:solidFill>
                  <a:schemeClr val="tx2"/>
                </a:solidFill>
                <a:latin typeface="Segoe UI" panose="020B0502040204020203" pitchFamily="34" charset="0"/>
                <a:ea typeface="Segoe UI" panose="020B0502040204020203" pitchFamily="34" charset="0"/>
                <a:cs typeface="Segoe UI"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dirty="0"/>
              <a:t>Subtitle Here</a:t>
            </a:r>
          </a:p>
        </p:txBody>
      </p:sp>
      <p:pic>
        <p:nvPicPr>
          <p:cNvPr id="3" name="Picture 2">
            <a:extLst>
              <a:ext uri="{FF2B5EF4-FFF2-40B4-BE49-F238E27FC236}">
                <a16:creationId xmlns:a16="http://schemas.microsoft.com/office/drawing/2014/main" id="{58CA2963-35A9-234E-BF4C-8C70728352D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42178" b="39980"/>
          <a:stretch/>
        </p:blipFill>
        <p:spPr>
          <a:xfrm>
            <a:off x="244437" y="567397"/>
            <a:ext cx="4582868" cy="817652"/>
          </a:xfrm>
          <a:prstGeom prst="rect">
            <a:avLst/>
          </a:prstGeom>
        </p:spPr>
      </p:pic>
    </p:spTree>
    <p:extLst>
      <p:ext uri="{BB962C8B-B14F-4D97-AF65-F5344CB8AC3E}">
        <p14:creationId xmlns:p14="http://schemas.microsoft.com/office/powerpoint/2010/main" val="3600224623"/>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preserve="1" userDrawn="1">
  <p:cSld name="2_Title Slide">
    <p:bg>
      <p:bgPr>
        <a:solidFill>
          <a:schemeClr val="tx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53CB447-3BB5-324B-BA50-457277EEF4F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333" r="17796"/>
          <a:stretch/>
        </p:blipFill>
        <p:spPr>
          <a:xfrm>
            <a:off x="3872754" y="0"/>
            <a:ext cx="8319247" cy="6858000"/>
          </a:xfrm>
          <a:prstGeom prst="rect">
            <a:avLst/>
          </a:prstGeom>
        </p:spPr>
      </p:pic>
      <p:sp>
        <p:nvSpPr>
          <p:cNvPr id="8" name="Rectangle 7">
            <a:extLst>
              <a:ext uri="{FF2B5EF4-FFF2-40B4-BE49-F238E27FC236}">
                <a16:creationId xmlns:a16="http://schemas.microsoft.com/office/drawing/2014/main" id="{6938B577-D750-FB44-9798-AD7D5107C9AD}"/>
              </a:ext>
            </a:extLst>
          </p:cNvPr>
          <p:cNvSpPr/>
          <p:nvPr userDrawn="1"/>
        </p:nvSpPr>
        <p:spPr>
          <a:xfrm rot="16200000">
            <a:off x="3182401" y="380995"/>
            <a:ext cx="6858000" cy="6096003"/>
          </a:xfrm>
          <a:prstGeom prst="rect">
            <a:avLst/>
          </a:prstGeom>
          <a:gradFill>
            <a:gsLst>
              <a:gs pos="72000">
                <a:srgbClr val="000000">
                  <a:alpha val="46000"/>
                </a:srgbClr>
              </a:gs>
              <a:gs pos="23000">
                <a:schemeClr val="tx1"/>
              </a:gs>
              <a:gs pos="100000">
                <a:schemeClr val="tx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20" name="Text Placeholder 30">
            <a:extLst>
              <a:ext uri="{FF2B5EF4-FFF2-40B4-BE49-F238E27FC236}">
                <a16:creationId xmlns:a16="http://schemas.microsoft.com/office/drawing/2014/main" id="{A54071DA-E3FA-6342-B848-2C11DB0C8002}"/>
              </a:ext>
            </a:extLst>
          </p:cNvPr>
          <p:cNvSpPr>
            <a:spLocks noGrp="1"/>
          </p:cNvSpPr>
          <p:nvPr>
            <p:ph type="body" sz="quarter" idx="12" hasCustomPrompt="1"/>
          </p:nvPr>
        </p:nvSpPr>
        <p:spPr>
          <a:xfrm>
            <a:off x="421712" y="4039823"/>
            <a:ext cx="7677261" cy="520700"/>
          </a:xfrm>
          <a:prstGeom prst="rect">
            <a:avLst/>
          </a:prstGeom>
        </p:spPr>
        <p:txBody>
          <a:bodyPr anchor="b">
            <a:noAutofit/>
          </a:bodyPr>
          <a:lstStyle>
            <a:lvl1pPr marL="0" indent="0" algn="l" defTabSz="1219170" rtl="0" eaLnBrk="1" latinLnBrk="0" hangingPunct="1">
              <a:spcBef>
                <a:spcPct val="20000"/>
              </a:spcBef>
              <a:buClr>
                <a:schemeClr val="accent3"/>
              </a:buClr>
              <a:buFont typeface="Arial"/>
              <a:buNone/>
              <a:defRPr lang="en-US" sz="3733" b="1" i="0" kern="120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dirty="0"/>
              <a:t>Subtitle Here</a:t>
            </a:r>
          </a:p>
        </p:txBody>
      </p:sp>
      <p:sp>
        <p:nvSpPr>
          <p:cNvPr id="22" name="Title 1">
            <a:extLst>
              <a:ext uri="{FF2B5EF4-FFF2-40B4-BE49-F238E27FC236}">
                <a16:creationId xmlns:a16="http://schemas.microsoft.com/office/drawing/2014/main" id="{4EB5AFEE-B8B1-A84E-BA69-451E8ACEF3D9}"/>
              </a:ext>
            </a:extLst>
          </p:cNvPr>
          <p:cNvSpPr>
            <a:spLocks noGrp="1"/>
          </p:cNvSpPr>
          <p:nvPr>
            <p:ph type="title" hasCustomPrompt="1"/>
          </p:nvPr>
        </p:nvSpPr>
        <p:spPr>
          <a:xfrm>
            <a:off x="421712" y="2499871"/>
            <a:ext cx="7677261" cy="1367244"/>
          </a:xfrm>
          <a:prstGeom prst="rect">
            <a:avLst/>
          </a:prstGeom>
        </p:spPr>
        <p:txBody>
          <a:bodyPr anchor="b"/>
          <a:lstStyle>
            <a:lvl1pPr>
              <a:defRPr sz="6400" b="0" i="0">
                <a:solidFill>
                  <a:schemeClr val="bg2"/>
                </a:solidFill>
                <a:latin typeface="Segoe UI" panose="020B0502040204020203" pitchFamily="34" charset="0"/>
                <a:cs typeface="Segoe UI" panose="020B0502040204020203" pitchFamily="34" charset="0"/>
              </a:defRPr>
            </a:lvl1pPr>
          </a:lstStyle>
          <a:p>
            <a:r>
              <a:rPr lang="en-US" dirty="0"/>
              <a:t>Slide Title Here</a:t>
            </a:r>
          </a:p>
        </p:txBody>
      </p:sp>
      <p:sp>
        <p:nvSpPr>
          <p:cNvPr id="7" name="Text Placeholder 30">
            <a:extLst>
              <a:ext uri="{FF2B5EF4-FFF2-40B4-BE49-F238E27FC236}">
                <a16:creationId xmlns:a16="http://schemas.microsoft.com/office/drawing/2014/main" id="{4577CA92-B9B7-8D41-98E7-AF31CD2E5628}"/>
              </a:ext>
            </a:extLst>
          </p:cNvPr>
          <p:cNvSpPr>
            <a:spLocks noGrp="1"/>
          </p:cNvSpPr>
          <p:nvPr>
            <p:ph type="body" sz="quarter" idx="22" hasCustomPrompt="1"/>
          </p:nvPr>
        </p:nvSpPr>
        <p:spPr>
          <a:xfrm>
            <a:off x="421712" y="5687650"/>
            <a:ext cx="7677261" cy="520700"/>
          </a:xfrm>
          <a:prstGeom prst="rect">
            <a:avLst/>
          </a:prstGeom>
        </p:spPr>
        <p:txBody>
          <a:bodyPr anchor="b">
            <a:noAutofit/>
          </a:bodyPr>
          <a:lstStyle>
            <a:lvl1pPr marL="0" indent="0" algn="l" defTabSz="1219170" rtl="0" eaLnBrk="1" latinLnBrk="0" hangingPunct="1">
              <a:spcBef>
                <a:spcPct val="20000"/>
              </a:spcBef>
              <a:buClr>
                <a:schemeClr val="accent3"/>
              </a:buClr>
              <a:buFont typeface="Arial"/>
              <a:buNone/>
              <a:defRPr lang="en-US" sz="2667" b="0" i="0" kern="1200" dirty="0">
                <a:solidFill>
                  <a:schemeClr val="bg2"/>
                </a:solidFill>
                <a:latin typeface="Segoe UI" panose="020B0502040204020203" pitchFamily="34" charset="0"/>
                <a:ea typeface="Segoe UI" panose="020B0502040204020203" pitchFamily="34" charset="0"/>
                <a:cs typeface="Segoe UI"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dirty="0"/>
              <a:t>Subtitle Here</a:t>
            </a:r>
          </a:p>
        </p:txBody>
      </p:sp>
      <p:pic>
        <p:nvPicPr>
          <p:cNvPr id="9" name="Picture 8">
            <a:extLst>
              <a:ext uri="{FF2B5EF4-FFF2-40B4-BE49-F238E27FC236}">
                <a16:creationId xmlns:a16="http://schemas.microsoft.com/office/drawing/2014/main" id="{AEA2E6AB-EA2C-1E4E-82AA-59C2534FE35A}"/>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39588" b="37984"/>
          <a:stretch/>
        </p:blipFill>
        <p:spPr>
          <a:xfrm>
            <a:off x="237888" y="444138"/>
            <a:ext cx="4589417" cy="1029340"/>
          </a:xfrm>
          <a:prstGeom prst="rect">
            <a:avLst/>
          </a:prstGeom>
        </p:spPr>
      </p:pic>
    </p:spTree>
    <p:extLst>
      <p:ext uri="{BB962C8B-B14F-4D97-AF65-F5344CB8AC3E}">
        <p14:creationId xmlns:p14="http://schemas.microsoft.com/office/powerpoint/2010/main" val="11124470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slideLayout" Target="../slideLayouts/slideLayout15.xml"/><Relationship Id="rId1" Type="http://schemas.openxmlformats.org/officeDocument/2006/relationships/slideLayout" Target="../slideLayouts/slideLayout14.xml"/><Relationship Id="rId5" Type="http://schemas.openxmlformats.org/officeDocument/2006/relationships/image" Target="../media/image2.jpg"/><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18" Type="http://schemas.openxmlformats.org/officeDocument/2006/relationships/slideLayout" Target="../slideLayouts/slideLayout34.xml"/><Relationship Id="rId26" Type="http://schemas.openxmlformats.org/officeDocument/2006/relationships/slideLayout" Target="../slideLayouts/slideLayout42.xml"/><Relationship Id="rId39" Type="http://schemas.openxmlformats.org/officeDocument/2006/relationships/slideLayout" Target="../slideLayouts/slideLayout55.xml"/><Relationship Id="rId3" Type="http://schemas.openxmlformats.org/officeDocument/2006/relationships/slideLayout" Target="../slideLayouts/slideLayout19.xml"/><Relationship Id="rId21" Type="http://schemas.openxmlformats.org/officeDocument/2006/relationships/slideLayout" Target="../slideLayouts/slideLayout37.xml"/><Relationship Id="rId34" Type="http://schemas.openxmlformats.org/officeDocument/2006/relationships/slideLayout" Target="../slideLayouts/slideLayout50.xml"/><Relationship Id="rId42" Type="http://schemas.openxmlformats.org/officeDocument/2006/relationships/theme" Target="../theme/theme3.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slideLayout" Target="../slideLayouts/slideLayout33.xml"/><Relationship Id="rId25" Type="http://schemas.openxmlformats.org/officeDocument/2006/relationships/slideLayout" Target="../slideLayouts/slideLayout41.xml"/><Relationship Id="rId33" Type="http://schemas.openxmlformats.org/officeDocument/2006/relationships/slideLayout" Target="../slideLayouts/slideLayout49.xml"/><Relationship Id="rId38" Type="http://schemas.openxmlformats.org/officeDocument/2006/relationships/slideLayout" Target="../slideLayouts/slideLayout54.xml"/><Relationship Id="rId2" Type="http://schemas.openxmlformats.org/officeDocument/2006/relationships/slideLayout" Target="../slideLayouts/slideLayout18.xml"/><Relationship Id="rId16" Type="http://schemas.openxmlformats.org/officeDocument/2006/relationships/slideLayout" Target="../slideLayouts/slideLayout32.xml"/><Relationship Id="rId20" Type="http://schemas.openxmlformats.org/officeDocument/2006/relationships/slideLayout" Target="../slideLayouts/slideLayout36.xml"/><Relationship Id="rId29" Type="http://schemas.openxmlformats.org/officeDocument/2006/relationships/slideLayout" Target="../slideLayouts/slideLayout45.xml"/><Relationship Id="rId41" Type="http://schemas.openxmlformats.org/officeDocument/2006/relationships/slideLayout" Target="../slideLayouts/slideLayout57.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24" Type="http://schemas.openxmlformats.org/officeDocument/2006/relationships/slideLayout" Target="../slideLayouts/slideLayout40.xml"/><Relationship Id="rId32" Type="http://schemas.openxmlformats.org/officeDocument/2006/relationships/slideLayout" Target="../slideLayouts/slideLayout48.xml"/><Relationship Id="rId37" Type="http://schemas.openxmlformats.org/officeDocument/2006/relationships/slideLayout" Target="../slideLayouts/slideLayout53.xml"/><Relationship Id="rId40" Type="http://schemas.openxmlformats.org/officeDocument/2006/relationships/slideLayout" Target="../slideLayouts/slideLayout56.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23" Type="http://schemas.openxmlformats.org/officeDocument/2006/relationships/slideLayout" Target="../slideLayouts/slideLayout39.xml"/><Relationship Id="rId28" Type="http://schemas.openxmlformats.org/officeDocument/2006/relationships/slideLayout" Target="../slideLayouts/slideLayout44.xml"/><Relationship Id="rId36" Type="http://schemas.openxmlformats.org/officeDocument/2006/relationships/slideLayout" Target="../slideLayouts/slideLayout52.xml"/><Relationship Id="rId10" Type="http://schemas.openxmlformats.org/officeDocument/2006/relationships/slideLayout" Target="../slideLayouts/slideLayout26.xml"/><Relationship Id="rId19" Type="http://schemas.openxmlformats.org/officeDocument/2006/relationships/slideLayout" Target="../slideLayouts/slideLayout35.xml"/><Relationship Id="rId31" Type="http://schemas.openxmlformats.org/officeDocument/2006/relationships/slideLayout" Target="../slideLayouts/slideLayout47.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 Id="rId22" Type="http://schemas.openxmlformats.org/officeDocument/2006/relationships/slideLayout" Target="../slideLayouts/slideLayout38.xml"/><Relationship Id="rId27" Type="http://schemas.openxmlformats.org/officeDocument/2006/relationships/slideLayout" Target="../slideLayouts/slideLayout43.xml"/><Relationship Id="rId30" Type="http://schemas.openxmlformats.org/officeDocument/2006/relationships/slideLayout" Target="../slideLayouts/slideLayout46.xml"/><Relationship Id="rId35" Type="http://schemas.openxmlformats.org/officeDocument/2006/relationships/slideLayout" Target="../slideLayouts/slideLayout51.xml"/><Relationship Id="rId43" Type="http://schemas.openxmlformats.org/officeDocument/2006/relationships/image" Target="../media/image3.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5.xml"/><Relationship Id="rId13" Type="http://schemas.openxmlformats.org/officeDocument/2006/relationships/slideLayout" Target="../slideLayouts/slideLayout70.xml"/><Relationship Id="rId18" Type="http://schemas.openxmlformats.org/officeDocument/2006/relationships/slideLayout" Target="../slideLayouts/slideLayout75.xml"/><Relationship Id="rId26" Type="http://schemas.openxmlformats.org/officeDocument/2006/relationships/slideLayout" Target="../slideLayouts/slideLayout83.xml"/><Relationship Id="rId3" Type="http://schemas.openxmlformats.org/officeDocument/2006/relationships/slideLayout" Target="../slideLayouts/slideLayout60.xml"/><Relationship Id="rId21" Type="http://schemas.openxmlformats.org/officeDocument/2006/relationships/slideLayout" Target="../slideLayouts/slideLayout78.xml"/><Relationship Id="rId34" Type="http://schemas.openxmlformats.org/officeDocument/2006/relationships/image" Target="../media/image27.png"/><Relationship Id="rId7" Type="http://schemas.openxmlformats.org/officeDocument/2006/relationships/slideLayout" Target="../slideLayouts/slideLayout64.xml"/><Relationship Id="rId12" Type="http://schemas.openxmlformats.org/officeDocument/2006/relationships/slideLayout" Target="../slideLayouts/slideLayout69.xml"/><Relationship Id="rId17" Type="http://schemas.openxmlformats.org/officeDocument/2006/relationships/slideLayout" Target="../slideLayouts/slideLayout74.xml"/><Relationship Id="rId25" Type="http://schemas.openxmlformats.org/officeDocument/2006/relationships/slideLayout" Target="../slideLayouts/slideLayout82.xml"/><Relationship Id="rId33" Type="http://schemas.openxmlformats.org/officeDocument/2006/relationships/theme" Target="../theme/theme4.xml"/><Relationship Id="rId2" Type="http://schemas.openxmlformats.org/officeDocument/2006/relationships/slideLayout" Target="../slideLayouts/slideLayout59.xml"/><Relationship Id="rId16" Type="http://schemas.openxmlformats.org/officeDocument/2006/relationships/slideLayout" Target="../slideLayouts/slideLayout73.xml"/><Relationship Id="rId20" Type="http://schemas.openxmlformats.org/officeDocument/2006/relationships/slideLayout" Target="../slideLayouts/slideLayout77.xml"/><Relationship Id="rId29" Type="http://schemas.openxmlformats.org/officeDocument/2006/relationships/slideLayout" Target="../slideLayouts/slideLayout86.xml"/><Relationship Id="rId1" Type="http://schemas.openxmlformats.org/officeDocument/2006/relationships/slideLayout" Target="../slideLayouts/slideLayout58.xml"/><Relationship Id="rId6" Type="http://schemas.openxmlformats.org/officeDocument/2006/relationships/slideLayout" Target="../slideLayouts/slideLayout63.xml"/><Relationship Id="rId11" Type="http://schemas.openxmlformats.org/officeDocument/2006/relationships/slideLayout" Target="../slideLayouts/slideLayout68.xml"/><Relationship Id="rId24" Type="http://schemas.openxmlformats.org/officeDocument/2006/relationships/slideLayout" Target="../slideLayouts/slideLayout81.xml"/><Relationship Id="rId32" Type="http://schemas.openxmlformats.org/officeDocument/2006/relationships/slideLayout" Target="../slideLayouts/slideLayout89.xml"/><Relationship Id="rId5" Type="http://schemas.openxmlformats.org/officeDocument/2006/relationships/slideLayout" Target="../slideLayouts/slideLayout62.xml"/><Relationship Id="rId15" Type="http://schemas.openxmlformats.org/officeDocument/2006/relationships/slideLayout" Target="../slideLayouts/slideLayout72.xml"/><Relationship Id="rId23" Type="http://schemas.openxmlformats.org/officeDocument/2006/relationships/slideLayout" Target="../slideLayouts/slideLayout80.xml"/><Relationship Id="rId28" Type="http://schemas.openxmlformats.org/officeDocument/2006/relationships/slideLayout" Target="../slideLayouts/slideLayout85.xml"/><Relationship Id="rId10" Type="http://schemas.openxmlformats.org/officeDocument/2006/relationships/slideLayout" Target="../slideLayouts/slideLayout67.xml"/><Relationship Id="rId19" Type="http://schemas.openxmlformats.org/officeDocument/2006/relationships/slideLayout" Target="../slideLayouts/slideLayout76.xml"/><Relationship Id="rId31" Type="http://schemas.openxmlformats.org/officeDocument/2006/relationships/slideLayout" Target="../slideLayouts/slideLayout88.xml"/><Relationship Id="rId4" Type="http://schemas.openxmlformats.org/officeDocument/2006/relationships/slideLayout" Target="../slideLayouts/slideLayout61.xml"/><Relationship Id="rId9" Type="http://schemas.openxmlformats.org/officeDocument/2006/relationships/slideLayout" Target="../slideLayouts/slideLayout66.xml"/><Relationship Id="rId14" Type="http://schemas.openxmlformats.org/officeDocument/2006/relationships/slideLayout" Target="../slideLayouts/slideLayout71.xml"/><Relationship Id="rId22" Type="http://schemas.openxmlformats.org/officeDocument/2006/relationships/slideLayout" Target="../slideLayouts/slideLayout79.xml"/><Relationship Id="rId27" Type="http://schemas.openxmlformats.org/officeDocument/2006/relationships/slideLayout" Target="../slideLayouts/slideLayout84.xml"/><Relationship Id="rId30" Type="http://schemas.openxmlformats.org/officeDocument/2006/relationships/slideLayout" Target="../slideLayouts/slideLayout87.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97.xml"/><Relationship Id="rId3" Type="http://schemas.openxmlformats.org/officeDocument/2006/relationships/slideLayout" Target="../slideLayouts/slideLayout92.xml"/><Relationship Id="rId7" Type="http://schemas.openxmlformats.org/officeDocument/2006/relationships/slideLayout" Target="../slideLayouts/slideLayout96.xml"/><Relationship Id="rId2" Type="http://schemas.openxmlformats.org/officeDocument/2006/relationships/slideLayout" Target="../slideLayouts/slideLayout91.xml"/><Relationship Id="rId1" Type="http://schemas.openxmlformats.org/officeDocument/2006/relationships/slideLayout" Target="../slideLayouts/slideLayout90.xml"/><Relationship Id="rId6" Type="http://schemas.openxmlformats.org/officeDocument/2006/relationships/slideLayout" Target="../slideLayouts/slideLayout95.xml"/><Relationship Id="rId5" Type="http://schemas.openxmlformats.org/officeDocument/2006/relationships/slideLayout" Target="../slideLayouts/slideLayout94.xml"/><Relationship Id="rId4" Type="http://schemas.openxmlformats.org/officeDocument/2006/relationships/slideLayout" Target="../slideLayouts/slideLayout93.xml"/><Relationship Id="rId9"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05.xml"/><Relationship Id="rId13" Type="http://schemas.openxmlformats.org/officeDocument/2006/relationships/slideLayout" Target="../slideLayouts/slideLayout110.xml"/><Relationship Id="rId18" Type="http://schemas.openxmlformats.org/officeDocument/2006/relationships/image" Target="../media/image47.png"/><Relationship Id="rId3" Type="http://schemas.openxmlformats.org/officeDocument/2006/relationships/slideLayout" Target="../slideLayouts/slideLayout100.xml"/><Relationship Id="rId7" Type="http://schemas.openxmlformats.org/officeDocument/2006/relationships/slideLayout" Target="../slideLayouts/slideLayout104.xml"/><Relationship Id="rId12" Type="http://schemas.openxmlformats.org/officeDocument/2006/relationships/slideLayout" Target="../slideLayouts/slideLayout109.xml"/><Relationship Id="rId17" Type="http://schemas.openxmlformats.org/officeDocument/2006/relationships/theme" Target="../theme/theme6.xml"/><Relationship Id="rId2" Type="http://schemas.openxmlformats.org/officeDocument/2006/relationships/slideLayout" Target="../slideLayouts/slideLayout99.xml"/><Relationship Id="rId16" Type="http://schemas.openxmlformats.org/officeDocument/2006/relationships/slideLayout" Target="../slideLayouts/slideLayout113.xml"/><Relationship Id="rId1" Type="http://schemas.openxmlformats.org/officeDocument/2006/relationships/slideLayout" Target="../slideLayouts/slideLayout98.xml"/><Relationship Id="rId6" Type="http://schemas.openxmlformats.org/officeDocument/2006/relationships/slideLayout" Target="../slideLayouts/slideLayout103.xml"/><Relationship Id="rId11" Type="http://schemas.openxmlformats.org/officeDocument/2006/relationships/slideLayout" Target="../slideLayouts/slideLayout108.xml"/><Relationship Id="rId5" Type="http://schemas.openxmlformats.org/officeDocument/2006/relationships/slideLayout" Target="../slideLayouts/slideLayout102.xml"/><Relationship Id="rId15" Type="http://schemas.openxmlformats.org/officeDocument/2006/relationships/slideLayout" Target="../slideLayouts/slideLayout112.xml"/><Relationship Id="rId10" Type="http://schemas.openxmlformats.org/officeDocument/2006/relationships/slideLayout" Target="../slideLayouts/slideLayout107.xml"/><Relationship Id="rId4" Type="http://schemas.openxmlformats.org/officeDocument/2006/relationships/slideLayout" Target="../slideLayouts/slideLayout101.xml"/><Relationship Id="rId9" Type="http://schemas.openxmlformats.org/officeDocument/2006/relationships/slideLayout" Target="../slideLayouts/slideLayout106.xml"/><Relationship Id="rId14" Type="http://schemas.openxmlformats.org/officeDocument/2006/relationships/slideLayout" Target="../slideLayouts/slideLayout11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latin typeface="Roboto" panose="02000000000000000000" pitchFamily="2" charset="0"/>
                <a:ea typeface="Roboto" panose="02000000000000000000" pitchFamily="2" charset="0"/>
              </a:defRPr>
            </a:lvl1pPr>
          </a:lstStyle>
          <a:p>
            <a:fld id="{DF1B7059-9994-452B-97D3-B9424BDCF679}" type="datetimeFigureOut">
              <a:rPr lang="en-US" smtClean="0"/>
              <a:pPr/>
              <a:t>8/5/2020</a:t>
            </a:fld>
            <a:endParaRPr lang="en-US" dirty="0"/>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latin typeface="Roboto" panose="02000000000000000000" pitchFamily="2" charset="0"/>
                <a:ea typeface="Roboto" panose="02000000000000000000" pitchFamily="2" charset="0"/>
              </a:defRPr>
            </a:lvl1pPr>
          </a:lstStyle>
          <a:p>
            <a:endParaRPr lang="en-US" dirty="0"/>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latin typeface="Roboto" panose="02000000000000000000" pitchFamily="2" charset="0"/>
                <a:ea typeface="Roboto" panose="02000000000000000000" pitchFamily="2" charset="0"/>
              </a:defRPr>
            </a:lvl1pPr>
          </a:lstStyle>
          <a:p>
            <a:fld id="{CC077DB7-DE37-4EA7-B5C7-4FE1B440C5DB}" type="slidenum">
              <a:rPr lang="en-US" smtClean="0"/>
              <a:pPr/>
              <a:t>‹#›</a:t>
            </a:fld>
            <a:endParaRPr lang="en-US" dirty="0"/>
          </a:p>
        </p:txBody>
      </p:sp>
    </p:spTree>
    <p:extLst>
      <p:ext uri="{BB962C8B-B14F-4D97-AF65-F5344CB8AC3E}">
        <p14:creationId xmlns:p14="http://schemas.microsoft.com/office/powerpoint/2010/main" val="217017748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txStyles>
    <p:titleStyle>
      <a:lvl1pPr algn="l" defTabSz="914400" rtl="0" eaLnBrk="1" latinLnBrk="0" hangingPunct="1">
        <a:lnSpc>
          <a:spcPct val="90000"/>
        </a:lnSpc>
        <a:spcBef>
          <a:spcPct val="0"/>
        </a:spcBef>
        <a:buNone/>
        <a:defRPr sz="4400" kern="1200">
          <a:solidFill>
            <a:schemeClr val="tx1"/>
          </a:solidFill>
          <a:latin typeface="Roboto" panose="02000000000000000000" pitchFamily="2" charset="0"/>
          <a:ea typeface="Roboto" panose="02000000000000000000" pitchFamily="2"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Roboto" panose="02000000000000000000" pitchFamily="2" charset="0"/>
          <a:ea typeface="Roboto" panose="02000000000000000000"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Roboto" panose="02000000000000000000" pitchFamily="2" charset="0"/>
          <a:ea typeface="Roboto"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boto" panose="02000000000000000000" pitchFamily="2" charset="0"/>
          <a:ea typeface="Roboto" panose="02000000000000000000" pitchFamily="2"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09600" y="987552"/>
            <a:ext cx="10972800" cy="579438"/>
          </a:xfrm>
          <a:prstGeom prst="rect">
            <a:avLst/>
          </a:prstGeom>
        </p:spPr>
        <p:txBody>
          <a:bodyPr vert="horz" lIns="91440" tIns="45720" rIns="91440" bIns="45720" rtlCol="0" anchor="ctr">
            <a:normAutofit/>
          </a:bodyPr>
          <a:lstStyle/>
          <a:p>
            <a:br>
              <a:rPr lang="en-US" dirty="0"/>
            </a:br>
            <a:r>
              <a:rPr lang="en-US" dirty="0"/>
              <a:t>CLICK TO EDIT MASTER TITLESTYLE</a:t>
            </a:r>
            <a:br>
              <a:rPr lang="en-US" dirty="0"/>
            </a:br>
            <a:endParaRPr lang="en-US" dirty="0"/>
          </a:p>
        </p:txBody>
      </p:sp>
      <p:sp>
        <p:nvSpPr>
          <p:cNvPr id="3" name="Text Placeholder 2"/>
          <p:cNvSpPr>
            <a:spLocks noGrp="1"/>
          </p:cNvSpPr>
          <p:nvPr>
            <p:ph type="body" idx="1"/>
          </p:nvPr>
        </p:nvSpPr>
        <p:spPr>
          <a:xfrm>
            <a:off x="609600" y="1856233"/>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242D3D2-6189-400B-82D9-86A4E7F0A979}" type="datetime1">
              <a:rPr lang="en-US" smtClean="0">
                <a:solidFill>
                  <a:prstClr val="black">
                    <a:tint val="75000"/>
                  </a:prstClr>
                </a:solidFill>
              </a:rPr>
              <a:pPr/>
              <a:t>8/5/2020</a:t>
            </a:fld>
            <a:endParaRPr lang="en-US" dirty="0">
              <a:solidFill>
                <a:prstClr val="black">
                  <a:tint val="75000"/>
                </a:prstClr>
              </a:solidFill>
            </a:endParaRPr>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solidFill>
                <a:prstClr val="black">
                  <a:tint val="75000"/>
                </a:prstClr>
              </a:solidFill>
            </a:endParaRP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r>
              <a:rPr lang="en-US" dirty="0">
                <a:solidFill>
                  <a:prstClr val="black">
                    <a:tint val="75000"/>
                  </a:prstClr>
                </a:solidFill>
              </a:rPr>
              <a:t>1</a:t>
            </a:r>
          </a:p>
        </p:txBody>
      </p:sp>
    </p:spTree>
    <p:extLst>
      <p:ext uri="{BB962C8B-B14F-4D97-AF65-F5344CB8AC3E}">
        <p14:creationId xmlns:p14="http://schemas.microsoft.com/office/powerpoint/2010/main" val="454447265"/>
      </p:ext>
    </p:extLst>
  </p:cSld>
  <p:clrMap bg1="lt1" tx1="dk1" bg2="lt2" tx2="dk2" accent1="accent1" accent2="accent2" accent3="accent3" accent4="accent4" accent5="accent5" accent6="accent6" hlink="hlink" folHlink="folHlink"/>
  <p:sldLayoutIdLst>
    <p:sldLayoutId id="2147483684" r:id="rId1"/>
    <p:sldLayoutId id="2147483685" r:id="rId2"/>
    <p:sldLayoutId id="2147483689" r:id="rId3"/>
  </p:sldLayoutIdLst>
  <p:hf hdr="0" ftr="0" dt="0"/>
  <p:txStyles>
    <p:titleStyle>
      <a:lvl1pPr algn="l" defTabSz="914400" rtl="0" eaLnBrk="1" latinLnBrk="0" hangingPunct="1">
        <a:spcBef>
          <a:spcPct val="0"/>
        </a:spcBef>
        <a:buNone/>
        <a:defRPr sz="4000" b="1" kern="1200" baseline="0">
          <a:solidFill>
            <a:srgbClr val="4F2683"/>
          </a:solidFill>
          <a:latin typeface="+mj-lt"/>
          <a:ea typeface="+mj-ea"/>
          <a:cs typeface="+mj-cs"/>
        </a:defRPr>
      </a:lvl1pPr>
    </p:titleStyle>
    <p:bodyStyle>
      <a:lvl1pPr marL="0" indent="0" algn="l" defTabSz="914400" rtl="0" eaLnBrk="1" latinLnBrk="0" hangingPunct="1">
        <a:spcBef>
          <a:spcPct val="20000"/>
        </a:spcBef>
        <a:buFont typeface="Arial" pitchFamily="34" charset="0"/>
        <a:buNone/>
        <a:defRPr sz="3200" b="1" kern="1200">
          <a:solidFill>
            <a:srgbClr val="474D4F"/>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b="1" kern="1200">
          <a:solidFill>
            <a:srgbClr val="4F2683"/>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b="1" kern="1200">
          <a:solidFill>
            <a:srgbClr val="8DC63F"/>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b="1" kern="1200">
          <a:solidFill>
            <a:srgbClr val="474D4F"/>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b="1" kern="1200">
          <a:solidFill>
            <a:srgbClr val="474D4F"/>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9" name="Title Placeholder 8"/>
          <p:cNvSpPr>
            <a:spLocks noGrp="1"/>
          </p:cNvSpPr>
          <p:nvPr>
            <p:ph type="title"/>
          </p:nvPr>
        </p:nvSpPr>
        <p:spPr>
          <a:xfrm>
            <a:off x="429371" y="334969"/>
            <a:ext cx="11306755" cy="817275"/>
          </a:xfrm>
          <a:prstGeom prst="rect">
            <a:avLst/>
          </a:prstGeom>
        </p:spPr>
        <p:txBody>
          <a:bodyPr vert="horz" lIns="91440" tIns="45720" rIns="91440" bIns="45720" rtlCol="0" anchor="t">
            <a:noAutofit/>
          </a:bodyPr>
          <a:lstStyle/>
          <a:p>
            <a:r>
              <a:rPr lang="en-US" dirty="0"/>
              <a:t>Title Styling</a:t>
            </a:r>
          </a:p>
        </p:txBody>
      </p:sp>
      <p:sp>
        <p:nvSpPr>
          <p:cNvPr id="10" name="Text Placeholder 9"/>
          <p:cNvSpPr>
            <a:spLocks noGrp="1"/>
          </p:cNvSpPr>
          <p:nvPr>
            <p:ph type="body" idx="1"/>
          </p:nvPr>
        </p:nvSpPr>
        <p:spPr>
          <a:xfrm>
            <a:off x="429371" y="1507836"/>
            <a:ext cx="11306755" cy="4525963"/>
          </a:xfrm>
          <a:prstGeom prst="rect">
            <a:avLst/>
          </a:prstGeom>
        </p:spPr>
        <p:txBody>
          <a:bodyPr vert="horz" lIns="91440" tIns="45720" rIns="91440" bIns="45720" rtlCol="0">
            <a:noAutofit/>
          </a:bodyPr>
          <a:lstStyle/>
          <a:p>
            <a:pPr marL="304792" marR="0" lvl="0" indent="-304792" algn="l" defTabSz="1219170" rtl="0" eaLnBrk="1" fontAlgn="auto" latinLnBrk="0" hangingPunct="1">
              <a:lnSpc>
                <a:spcPct val="90000"/>
              </a:lnSpc>
              <a:spcBef>
                <a:spcPts val="1333"/>
              </a:spcBef>
              <a:spcAft>
                <a:spcPts val="0"/>
              </a:spcAft>
              <a:buClrTx/>
              <a:buSzTx/>
              <a:buFont typeface="Arial" panose="020B0604020202020204" pitchFamily="34" charset="0"/>
              <a:buChar char="•"/>
              <a:tabLst/>
              <a:defRPr/>
            </a:pPr>
            <a:r>
              <a:rPr kumimoji="0" lang="en-US" sz="3200" b="0" i="0" u="none" strike="noStrike" kern="1200" cap="none" spc="0" normalizeH="0" baseline="0" noProof="0" dirty="0">
                <a:ln>
                  <a:noFill/>
                </a:ln>
                <a:solidFill>
                  <a:srgbClr val="414954"/>
                </a:solidFill>
                <a:effectLst/>
                <a:uLnTx/>
                <a:uFillTx/>
                <a:latin typeface="Segoe UI"/>
              </a:rPr>
              <a:t>Click to edit Master text styles</a:t>
            </a:r>
          </a:p>
          <a:p>
            <a:pPr marL="914377" marR="0" lvl="1" indent="-304792" algn="l" defTabSz="1219170" rtl="0" eaLnBrk="1" fontAlgn="auto" latinLnBrk="0" hangingPunct="1">
              <a:lnSpc>
                <a:spcPct val="90000"/>
              </a:lnSpc>
              <a:spcBef>
                <a:spcPts val="667"/>
              </a:spcBef>
              <a:spcAft>
                <a:spcPts val="0"/>
              </a:spcAft>
              <a:buClrTx/>
              <a:buSzTx/>
              <a:buFont typeface="Arial" panose="020B0604020202020204" pitchFamily="34" charset="0"/>
              <a:buChar char="•"/>
              <a:tabLst/>
              <a:defRPr/>
            </a:pPr>
            <a:r>
              <a:rPr kumimoji="0" lang="en-US" sz="2667" b="0" i="0" u="none" strike="noStrike" kern="1200" cap="none" spc="0" normalizeH="0" baseline="0" noProof="0" dirty="0">
                <a:ln>
                  <a:noFill/>
                </a:ln>
                <a:solidFill>
                  <a:srgbClr val="414954"/>
                </a:solidFill>
                <a:effectLst/>
                <a:uLnTx/>
                <a:uFillTx/>
                <a:latin typeface="Segoe UI"/>
              </a:rPr>
              <a:t>Second level</a:t>
            </a:r>
          </a:p>
          <a:p>
            <a:pPr marL="1523962" marR="0" lvl="2" indent="-304792" algn="l" defTabSz="1219170" rtl="0" eaLnBrk="1" fontAlgn="auto" latinLnBrk="0" hangingPunct="1">
              <a:lnSpc>
                <a:spcPct val="90000"/>
              </a:lnSpc>
              <a:spcBef>
                <a:spcPts val="667"/>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414954"/>
                </a:solidFill>
                <a:effectLst/>
                <a:uLnTx/>
                <a:uFillTx/>
                <a:latin typeface="Segoe UI"/>
              </a:rPr>
              <a:t>Third level</a:t>
            </a:r>
          </a:p>
          <a:p>
            <a:pPr marL="2133547" marR="0" lvl="3" indent="-304792" algn="l" defTabSz="1219170" rtl="0" eaLnBrk="1" fontAlgn="auto" latinLnBrk="0" hangingPunct="1">
              <a:lnSpc>
                <a:spcPct val="90000"/>
              </a:lnSpc>
              <a:spcBef>
                <a:spcPts val="667"/>
              </a:spcBef>
              <a:spcAft>
                <a:spcPts val="0"/>
              </a:spcAft>
              <a:buClrTx/>
              <a:buSzTx/>
              <a:buFont typeface="Arial" panose="020B0604020202020204" pitchFamily="34" charset="0"/>
              <a:buChar char="•"/>
              <a:tabLst/>
              <a:defRPr/>
            </a:pPr>
            <a:r>
              <a:rPr kumimoji="0" lang="en-US" sz="2133" b="0" i="0" u="none" strike="noStrike" kern="1200" cap="none" spc="0" normalizeH="0" baseline="0" noProof="0" dirty="0">
                <a:ln>
                  <a:noFill/>
                </a:ln>
                <a:solidFill>
                  <a:srgbClr val="414954"/>
                </a:solidFill>
                <a:effectLst/>
                <a:uLnTx/>
                <a:uFillTx/>
                <a:latin typeface="Segoe UI"/>
              </a:rPr>
              <a:t>Fourth level</a:t>
            </a:r>
          </a:p>
          <a:p>
            <a:pPr marL="2743131" marR="0" lvl="4" indent="-304792" algn="l" defTabSz="1219170" rtl="0" eaLnBrk="1" fontAlgn="auto" latinLnBrk="0" hangingPunct="1">
              <a:lnSpc>
                <a:spcPct val="90000"/>
              </a:lnSpc>
              <a:spcBef>
                <a:spcPts val="667"/>
              </a:spcBef>
              <a:spcAft>
                <a:spcPts val="0"/>
              </a:spcAft>
              <a:buClrTx/>
              <a:buSzTx/>
              <a:buFont typeface="Arial" panose="020B0604020202020204" pitchFamily="34" charset="0"/>
              <a:buChar char="•"/>
              <a:tabLst/>
              <a:defRPr/>
            </a:pPr>
            <a:r>
              <a:rPr kumimoji="0" lang="en-US" sz="2133" b="0" i="0" u="none" strike="noStrike" kern="1200" cap="none" spc="0" normalizeH="0" baseline="0" noProof="0" dirty="0">
                <a:ln>
                  <a:noFill/>
                </a:ln>
                <a:solidFill>
                  <a:srgbClr val="414954"/>
                </a:solidFill>
                <a:effectLst/>
                <a:uLnTx/>
                <a:uFillTx/>
                <a:latin typeface="Segoe UI"/>
              </a:rPr>
              <a:t>Fifth level</a:t>
            </a:r>
            <a:endParaRPr kumimoji="0" lang="en-CA" sz="2133" b="0" i="0" u="none" strike="noStrike" kern="1200" cap="none" spc="0" normalizeH="0" baseline="0" noProof="0" dirty="0">
              <a:ln>
                <a:noFill/>
              </a:ln>
              <a:solidFill>
                <a:srgbClr val="414954"/>
              </a:solidFill>
              <a:effectLst/>
              <a:uLnTx/>
              <a:uFillTx/>
              <a:latin typeface="Segoe UI"/>
            </a:endParaRPr>
          </a:p>
        </p:txBody>
      </p:sp>
      <p:pic>
        <p:nvPicPr>
          <p:cNvPr id="5" name="Picture 4">
            <a:extLst>
              <a:ext uri="{FF2B5EF4-FFF2-40B4-BE49-F238E27FC236}">
                <a16:creationId xmlns:a16="http://schemas.microsoft.com/office/drawing/2014/main" id="{94A243E3-B167-4FBB-909E-BEF196027391}"/>
              </a:ext>
            </a:extLst>
          </p:cNvPr>
          <p:cNvPicPr>
            <a:picLocks noChangeAspect="1"/>
          </p:cNvPicPr>
          <p:nvPr userDrawn="1"/>
        </p:nvPicPr>
        <p:blipFill rotWithShape="1">
          <a:blip r:embed="rId43" cstate="print">
            <a:extLst>
              <a:ext uri="{28A0092B-C50C-407E-A947-70E740481C1C}">
                <a14:useLocalDpi xmlns:a14="http://schemas.microsoft.com/office/drawing/2010/main" val="0"/>
              </a:ext>
            </a:extLst>
          </a:blip>
          <a:srcRect l="8858" t="35400" r="8863" b="35672"/>
          <a:stretch/>
        </p:blipFill>
        <p:spPr>
          <a:xfrm>
            <a:off x="10410757" y="6175687"/>
            <a:ext cx="1694772" cy="595847"/>
          </a:xfrm>
          <a:prstGeom prst="rect">
            <a:avLst/>
          </a:prstGeom>
        </p:spPr>
      </p:pic>
    </p:spTree>
    <p:extLst>
      <p:ext uri="{BB962C8B-B14F-4D97-AF65-F5344CB8AC3E}">
        <p14:creationId xmlns:p14="http://schemas.microsoft.com/office/powerpoint/2010/main" val="2065798685"/>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 id="2147483703" r:id="rId13"/>
    <p:sldLayoutId id="2147483704" r:id="rId14"/>
    <p:sldLayoutId id="2147483705" r:id="rId15"/>
    <p:sldLayoutId id="2147483706" r:id="rId16"/>
    <p:sldLayoutId id="2147483707" r:id="rId17"/>
    <p:sldLayoutId id="2147483710" r:id="rId18"/>
    <p:sldLayoutId id="2147483711" r:id="rId19"/>
    <p:sldLayoutId id="2147483713" r:id="rId20"/>
    <p:sldLayoutId id="2147483714" r:id="rId21"/>
    <p:sldLayoutId id="2147483715" r:id="rId22"/>
    <p:sldLayoutId id="2147483716" r:id="rId23"/>
    <p:sldLayoutId id="2147483717" r:id="rId24"/>
    <p:sldLayoutId id="2147483718" r:id="rId25"/>
    <p:sldLayoutId id="2147483719" r:id="rId26"/>
    <p:sldLayoutId id="2147483720" r:id="rId27"/>
    <p:sldLayoutId id="2147483721" r:id="rId28"/>
    <p:sldLayoutId id="2147483722" r:id="rId29"/>
    <p:sldLayoutId id="2147483723" r:id="rId30"/>
    <p:sldLayoutId id="2147483724" r:id="rId31"/>
    <p:sldLayoutId id="2147483726" r:id="rId32"/>
    <p:sldLayoutId id="2147483727" r:id="rId33"/>
    <p:sldLayoutId id="2147483728" r:id="rId34"/>
    <p:sldLayoutId id="2147483729" r:id="rId35"/>
    <p:sldLayoutId id="2147483743" r:id="rId36"/>
    <p:sldLayoutId id="2147483744" r:id="rId37"/>
    <p:sldLayoutId id="2147483788" r:id="rId38"/>
    <p:sldLayoutId id="2147483789" r:id="rId39"/>
    <p:sldLayoutId id="2147483790" r:id="rId40"/>
    <p:sldLayoutId id="2147483792" r:id="rId41"/>
  </p:sldLayoutIdLst>
  <p:hf hdr="0" ftr="0" dt="0"/>
  <p:txStyles>
    <p:titleStyle>
      <a:lvl1pPr marL="0" marR="0" indent="0" algn="l" defTabSz="609585" rtl="0" eaLnBrk="1" fontAlgn="auto" latinLnBrk="0" hangingPunct="1">
        <a:lnSpc>
          <a:spcPts val="4667"/>
        </a:lnSpc>
        <a:spcBef>
          <a:spcPct val="0"/>
        </a:spcBef>
        <a:spcAft>
          <a:spcPts val="0"/>
        </a:spcAft>
        <a:buClrTx/>
        <a:buSzTx/>
        <a:buFontTx/>
        <a:buNone/>
        <a:tabLst/>
        <a:defRPr kumimoji="0" lang="en-US" sz="48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p:titleStyle>
    <p:bodyStyle>
      <a:lvl1pPr marL="304792" marR="0" indent="-304792" algn="l" defTabSz="1219170" rtl="0" eaLnBrk="1" fontAlgn="auto" latinLnBrk="0" hangingPunct="1">
        <a:lnSpc>
          <a:spcPct val="90000"/>
        </a:lnSpc>
        <a:spcBef>
          <a:spcPts val="1333"/>
        </a:spcBef>
        <a:spcAft>
          <a:spcPts val="0"/>
        </a:spcAft>
        <a:buClrTx/>
        <a:buSzTx/>
        <a:buFont typeface="Arial" panose="020B0604020202020204" pitchFamily="34" charset="0"/>
        <a:buChar char="•"/>
        <a:tabLst/>
        <a:defRPr sz="3200" b="0" i="0" kern="1200">
          <a:solidFill>
            <a:schemeClr val="tx1"/>
          </a:solidFill>
          <a:latin typeface="Segoe UI Semilight" panose="020B0402040204020203" pitchFamily="34" charset="0"/>
          <a:ea typeface="+mn-ea"/>
          <a:cs typeface="Segoe UI Semilight" panose="020B0402040204020203" pitchFamily="34" charset="0"/>
        </a:defRPr>
      </a:lvl1pPr>
      <a:lvl2pPr marL="914377" marR="0" indent="-304792" algn="l" defTabSz="1219170" rtl="0" eaLnBrk="1" fontAlgn="auto" latinLnBrk="0" hangingPunct="1">
        <a:lnSpc>
          <a:spcPct val="90000"/>
        </a:lnSpc>
        <a:spcBef>
          <a:spcPts val="667"/>
        </a:spcBef>
        <a:spcAft>
          <a:spcPts val="0"/>
        </a:spcAft>
        <a:buClrTx/>
        <a:buSzTx/>
        <a:buFont typeface="Arial" panose="020B0604020202020204" pitchFamily="34" charset="0"/>
        <a:buChar char="•"/>
        <a:tabLst/>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1523962" marR="0" indent="-304792" algn="l" defTabSz="1219170" rtl="0" eaLnBrk="1" fontAlgn="auto" latinLnBrk="0" hangingPunct="1">
        <a:lnSpc>
          <a:spcPct val="90000"/>
        </a:lnSpc>
        <a:spcBef>
          <a:spcPts val="667"/>
        </a:spcBef>
        <a:spcAft>
          <a:spcPts val="0"/>
        </a:spcAft>
        <a:buClrTx/>
        <a:buSzTx/>
        <a:buFont typeface="Arial" panose="020B0604020202020204" pitchFamily="34" charset="0"/>
        <a:buChar char="•"/>
        <a:tabLst/>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2133547" marR="0" indent="-304792" algn="l" defTabSz="1219170" rtl="0" eaLnBrk="1" fontAlgn="auto" latinLnBrk="0" hangingPunct="1">
        <a:lnSpc>
          <a:spcPct val="90000"/>
        </a:lnSpc>
        <a:spcBef>
          <a:spcPts val="667"/>
        </a:spcBef>
        <a:spcAft>
          <a:spcPts val="0"/>
        </a:spcAft>
        <a:buClrTx/>
        <a:buSzTx/>
        <a:buFont typeface="Arial" panose="020B0604020202020204" pitchFamily="34" charset="0"/>
        <a:buChar char="•"/>
        <a:tabLst/>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2743131" marR="0" indent="-304792" algn="l" defTabSz="1219170" rtl="0" eaLnBrk="1" fontAlgn="auto" latinLnBrk="0" hangingPunct="1">
        <a:lnSpc>
          <a:spcPct val="90000"/>
        </a:lnSpc>
        <a:spcBef>
          <a:spcPts val="667"/>
        </a:spcBef>
        <a:spcAft>
          <a:spcPts val="0"/>
        </a:spcAft>
        <a:buClrTx/>
        <a:buSzTx/>
        <a:buFont typeface="Arial" panose="020B0604020202020204" pitchFamily="34" charset="0"/>
        <a:buChar char="•"/>
        <a:tabLst/>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D247CF2-0778-BA41-B16A-74AFCF6AB3B8}"/>
              </a:ext>
            </a:extLst>
          </p:cNvPr>
          <p:cNvSpPr>
            <a:spLocks noGrp="1"/>
          </p:cNvSpPr>
          <p:nvPr>
            <p:ph type="title"/>
          </p:nvPr>
        </p:nvSpPr>
        <p:spPr>
          <a:xfrm>
            <a:off x="838201" y="365126"/>
            <a:ext cx="10515600" cy="799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E353035-D35F-A043-90CF-5B66E296C384}"/>
              </a:ext>
            </a:extLst>
          </p:cNvPr>
          <p:cNvSpPr>
            <a:spLocks noGrp="1"/>
          </p:cNvSpPr>
          <p:nvPr>
            <p:ph type="body" idx="1"/>
          </p:nvPr>
        </p:nvSpPr>
        <p:spPr>
          <a:xfrm>
            <a:off x="838201" y="1289249"/>
            <a:ext cx="10515599" cy="4887716"/>
          </a:xfrm>
          <a:prstGeom prst="rect">
            <a:avLst/>
          </a:prstGeom>
        </p:spPr>
        <p:txBody>
          <a:bodyPr vert="horz" lIns="91440" tIns="45720" rIns="91440" bIns="45720" rtlCol="0">
            <a:normAutofit/>
          </a:bodyPr>
          <a:lstStyle/>
          <a:p>
            <a:pPr marL="228597" lvl="0" indent="-228597" algn="l" defTabSz="914389" rtl="0" eaLnBrk="1" latinLnBrk="0" hangingPunct="1">
              <a:lnSpc>
                <a:spcPct val="90000"/>
              </a:lnSpc>
              <a:spcBef>
                <a:spcPts val="1000"/>
              </a:spcBef>
              <a:buFontTx/>
              <a:buBlip>
                <a:blip r:embed="rId34"/>
              </a:buBlip>
            </a:pPr>
            <a:r>
              <a:rPr lang="en-US"/>
              <a:t>Click to edit Master text styles</a:t>
            </a:r>
          </a:p>
          <a:p>
            <a:pPr marL="685791" lvl="1" indent="-228597" algn="l" defTabSz="914389" rtl="0" eaLnBrk="1" latinLnBrk="0" hangingPunct="1">
              <a:lnSpc>
                <a:spcPct val="90000"/>
              </a:lnSpc>
              <a:spcBef>
                <a:spcPts val="500"/>
              </a:spcBef>
              <a:buClr>
                <a:schemeClr val="accent4"/>
              </a:buClr>
              <a:buFont typeface="Arial" panose="020B0604020202020204" pitchFamily="34" charset="0"/>
              <a:buChar char="•"/>
            </a:pPr>
            <a:r>
              <a:rPr lang="en-US"/>
              <a:t>Second level</a:t>
            </a:r>
          </a:p>
          <a:p>
            <a:pPr marL="1142986" lvl="2" indent="-228597" algn="l" defTabSz="914389" rtl="0" eaLnBrk="1" latinLnBrk="0" hangingPunct="1">
              <a:lnSpc>
                <a:spcPct val="90000"/>
              </a:lnSpc>
              <a:spcBef>
                <a:spcPts val="500"/>
              </a:spcBef>
              <a:buClr>
                <a:srgbClr val="FFC000"/>
              </a:buClr>
              <a:buFont typeface="Courier New" panose="02070309020205020404" pitchFamily="49" charset="0"/>
              <a:buChar char="o"/>
            </a:pPr>
            <a:r>
              <a:rPr lang="en-US"/>
              <a:t>Third level</a:t>
            </a:r>
          </a:p>
          <a:p>
            <a:pPr marL="1600180" lvl="3" indent="-228597" algn="l" defTabSz="914389" rtl="0" eaLnBrk="1" latinLnBrk="0" hangingPunct="1">
              <a:lnSpc>
                <a:spcPct val="90000"/>
              </a:lnSpc>
              <a:spcBef>
                <a:spcPts val="500"/>
              </a:spcBef>
              <a:buClr>
                <a:schemeClr val="accent4"/>
              </a:buClr>
              <a:buFont typeface="Wingdings" panose="05000000000000000000" pitchFamily="2" charset="2"/>
              <a:buChar char="§"/>
            </a:pPr>
            <a:r>
              <a:rPr lang="en-US"/>
              <a:t>Fourth level</a:t>
            </a:r>
          </a:p>
          <a:p>
            <a:pPr marL="2057374" lvl="4" indent="-228597" algn="l" defTabSz="914389" rtl="0" eaLnBrk="1" latinLnBrk="0" hangingPunct="1">
              <a:lnSpc>
                <a:spcPct val="90000"/>
              </a:lnSpc>
              <a:spcBef>
                <a:spcPts val="500"/>
              </a:spcBef>
              <a:buClr>
                <a:srgbClr val="FFC000"/>
              </a:buClr>
              <a:buFont typeface="Arial" panose="020B0604020202020204" pitchFamily="34" charset="0"/>
              <a:buChar char="•"/>
            </a:pPr>
            <a:r>
              <a:rPr lang="en-US"/>
              <a:t>Fifth level</a:t>
            </a:r>
          </a:p>
        </p:txBody>
      </p:sp>
      <p:sp>
        <p:nvSpPr>
          <p:cNvPr id="5" name="Footer Placeholder 4">
            <a:extLst>
              <a:ext uri="{FF2B5EF4-FFF2-40B4-BE49-F238E27FC236}">
                <a16:creationId xmlns:a16="http://schemas.microsoft.com/office/drawing/2014/main" id="{AEC90462-BEE9-824D-910D-CEC552C688DB}"/>
              </a:ext>
            </a:extLst>
          </p:cNvPr>
          <p:cNvSpPr>
            <a:spLocks noGrp="1"/>
          </p:cNvSpPr>
          <p:nvPr>
            <p:ph type="ftr" sz="quarter" idx="3"/>
          </p:nvPr>
        </p:nvSpPr>
        <p:spPr>
          <a:xfrm>
            <a:off x="838200" y="6356351"/>
            <a:ext cx="4114800"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F25A4DB-61A5-F04E-A4DE-64D26C501DD2}"/>
              </a:ext>
            </a:extLst>
          </p:cNvPr>
          <p:cNvSpPr>
            <a:spLocks noGrp="1"/>
          </p:cNvSpPr>
          <p:nvPr>
            <p:ph type="sldNum" sz="quarter" idx="4"/>
          </p:nvPr>
        </p:nvSpPr>
        <p:spPr>
          <a:xfrm>
            <a:off x="10857186" y="6356351"/>
            <a:ext cx="496614" cy="365125"/>
          </a:xfrm>
          <a:prstGeom prst="rect">
            <a:avLst/>
          </a:prstGeom>
        </p:spPr>
        <p:txBody>
          <a:bodyPr vert="horz" lIns="91440" tIns="45720" rIns="91440" bIns="45720" rtlCol="0" anchor="ctr"/>
          <a:lstStyle>
            <a:lvl1pPr algn="r">
              <a:defRPr sz="1000">
                <a:solidFill>
                  <a:schemeClr val="accent3"/>
                </a:solidFill>
              </a:defRPr>
            </a:lvl1pPr>
          </a:lstStyle>
          <a:p>
            <a:fld id="{3F38F04D-CF8C-FA49-B256-3C6C7BE473BD}" type="slidenum">
              <a:rPr lang="en-US" smtClean="0"/>
              <a:pPr/>
              <a:t>‹#›</a:t>
            </a:fld>
            <a:endParaRPr lang="en-US"/>
          </a:p>
        </p:txBody>
      </p:sp>
      <p:cxnSp>
        <p:nvCxnSpPr>
          <p:cNvPr id="9" name="Straight Connector 8">
            <a:extLst>
              <a:ext uri="{FF2B5EF4-FFF2-40B4-BE49-F238E27FC236}">
                <a16:creationId xmlns:a16="http://schemas.microsoft.com/office/drawing/2014/main" id="{9F6181F1-9B27-9746-B266-C90D71F08EFD}"/>
              </a:ext>
            </a:extLst>
          </p:cNvPr>
          <p:cNvCxnSpPr/>
          <p:nvPr userDrawn="1"/>
        </p:nvCxnSpPr>
        <p:spPr>
          <a:xfrm>
            <a:off x="11353800" y="6356351"/>
            <a:ext cx="0" cy="36512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7218327"/>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50" r:id="rId3"/>
    <p:sldLayoutId id="2147483751" r:id="rId4"/>
    <p:sldLayoutId id="2147483752" r:id="rId5"/>
    <p:sldLayoutId id="2147483753" r:id="rId6"/>
    <p:sldLayoutId id="2147483754" r:id="rId7"/>
    <p:sldLayoutId id="2147483755" r:id="rId8"/>
    <p:sldLayoutId id="2147483756" r:id="rId9"/>
    <p:sldLayoutId id="2147483757" r:id="rId10"/>
    <p:sldLayoutId id="2147483758" r:id="rId11"/>
    <p:sldLayoutId id="2147483759" r:id="rId12"/>
    <p:sldLayoutId id="2147483760" r:id="rId13"/>
    <p:sldLayoutId id="2147483761" r:id="rId14"/>
    <p:sldLayoutId id="2147483762" r:id="rId15"/>
    <p:sldLayoutId id="2147483763" r:id="rId16"/>
    <p:sldLayoutId id="2147483764" r:id="rId17"/>
    <p:sldLayoutId id="2147483765" r:id="rId18"/>
    <p:sldLayoutId id="2147483766" r:id="rId19"/>
    <p:sldLayoutId id="2147483767" r:id="rId20"/>
    <p:sldLayoutId id="2147483768" r:id="rId21"/>
    <p:sldLayoutId id="2147483769" r:id="rId22"/>
    <p:sldLayoutId id="2147483770" r:id="rId23"/>
    <p:sldLayoutId id="2147483771" r:id="rId24"/>
    <p:sldLayoutId id="2147483772" r:id="rId25"/>
    <p:sldLayoutId id="2147483773" r:id="rId26"/>
    <p:sldLayoutId id="2147483774" r:id="rId27"/>
    <p:sldLayoutId id="2147483775" r:id="rId28"/>
    <p:sldLayoutId id="2147483776" r:id="rId29"/>
    <p:sldLayoutId id="2147483777" r:id="rId30"/>
    <p:sldLayoutId id="2147483778" r:id="rId31"/>
    <p:sldLayoutId id="2147483779" r:id="rId32"/>
  </p:sldLayoutIdLst>
  <p:hf hdr="0" ftr="0" dt="0"/>
  <p:txStyles>
    <p:titleStyle>
      <a:lvl1pPr algn="l" defTabSz="914389" rtl="0" eaLnBrk="1" latinLnBrk="0" hangingPunct="1">
        <a:lnSpc>
          <a:spcPct val="90000"/>
        </a:lnSpc>
        <a:spcBef>
          <a:spcPct val="0"/>
        </a:spcBef>
        <a:buNone/>
        <a:defRPr sz="4000" b="0" kern="1200">
          <a:solidFill>
            <a:schemeClr val="tx1"/>
          </a:solidFill>
          <a:latin typeface="+mn-lt"/>
          <a:ea typeface="+mj-ea"/>
          <a:cs typeface="+mj-cs"/>
        </a:defRPr>
      </a:lvl1pPr>
    </p:titleStyle>
    <p:bodyStyle>
      <a:lvl1pPr marL="228597" indent="-228597" algn="l" defTabSz="914389" rtl="0" eaLnBrk="1" latinLnBrk="0" hangingPunct="1">
        <a:lnSpc>
          <a:spcPct val="90000"/>
        </a:lnSpc>
        <a:spcBef>
          <a:spcPts val="1000"/>
        </a:spcBef>
        <a:buFont typeface="Arial" panose="020B0604020202020204" pitchFamily="34" charset="0"/>
        <a:buChar char="•"/>
        <a:defRPr lang="en-US" sz="2800" kern="1200" dirty="0" smtClean="0">
          <a:solidFill>
            <a:schemeClr val="tx1"/>
          </a:solidFill>
          <a:latin typeface="+mj-lt"/>
          <a:ea typeface="+mn-ea"/>
          <a:cs typeface="+mn-cs"/>
        </a:defRPr>
      </a:lvl1pPr>
      <a:lvl2pPr marL="685791" indent="-228597" algn="l" defTabSz="914389" rtl="0" eaLnBrk="1" latinLnBrk="0" hangingPunct="1">
        <a:lnSpc>
          <a:spcPct val="90000"/>
        </a:lnSpc>
        <a:spcBef>
          <a:spcPts val="500"/>
        </a:spcBef>
        <a:buFont typeface="Arial" panose="020B0604020202020204" pitchFamily="34" charset="0"/>
        <a:buChar char="•"/>
        <a:defRPr lang="en-US" sz="2400" kern="1200" dirty="0" smtClean="0">
          <a:solidFill>
            <a:schemeClr val="tx1"/>
          </a:solidFill>
          <a:latin typeface="+mj-lt"/>
          <a:ea typeface="+mn-ea"/>
          <a:cs typeface="+mn-cs"/>
        </a:defRPr>
      </a:lvl2pPr>
      <a:lvl3pPr marL="1142986" indent="-228597" algn="l" defTabSz="914389" rtl="0" eaLnBrk="1" latinLnBrk="0" hangingPunct="1">
        <a:lnSpc>
          <a:spcPct val="90000"/>
        </a:lnSpc>
        <a:spcBef>
          <a:spcPts val="500"/>
        </a:spcBef>
        <a:buFont typeface="Arial" panose="020B0604020202020204" pitchFamily="34" charset="0"/>
        <a:buChar char="•"/>
        <a:defRPr lang="en-US" sz="2000" kern="1200" dirty="0" smtClean="0">
          <a:solidFill>
            <a:schemeClr val="tx1"/>
          </a:solidFill>
          <a:latin typeface="+mj-lt"/>
          <a:ea typeface="+mn-ea"/>
          <a:cs typeface="+mn-cs"/>
        </a:defRPr>
      </a:lvl3pPr>
      <a:lvl4pPr marL="1600180" indent="-228597" algn="l" defTabSz="914389" rtl="0" eaLnBrk="1" latinLnBrk="0" hangingPunct="1">
        <a:lnSpc>
          <a:spcPct val="90000"/>
        </a:lnSpc>
        <a:spcBef>
          <a:spcPts val="500"/>
        </a:spcBef>
        <a:buFont typeface="Arial" panose="020B0604020202020204" pitchFamily="34" charset="0"/>
        <a:buChar char="•"/>
        <a:defRPr lang="en-US" sz="2000" kern="1200" dirty="0" smtClean="0">
          <a:solidFill>
            <a:schemeClr val="tx1"/>
          </a:solidFill>
          <a:latin typeface="+mj-lt"/>
          <a:ea typeface="+mn-ea"/>
          <a:cs typeface="+mn-cs"/>
        </a:defRPr>
      </a:lvl4pPr>
      <a:lvl5pPr marL="2057374" indent="-228597" algn="l" defTabSz="914389" rtl="0" eaLnBrk="1" latinLnBrk="0" hangingPunct="1">
        <a:lnSpc>
          <a:spcPct val="90000"/>
        </a:lnSpc>
        <a:spcBef>
          <a:spcPts val="500"/>
        </a:spcBef>
        <a:buFont typeface="Arial" panose="020B0604020202020204" pitchFamily="34" charset="0"/>
        <a:buChar char="•"/>
        <a:defRPr lang="en-US" sz="2000" kern="1200" dirty="0">
          <a:solidFill>
            <a:schemeClr val="tx1"/>
          </a:solidFill>
          <a:latin typeface="+mj-lt"/>
          <a:ea typeface="+mn-ea"/>
          <a:cs typeface="+mn-cs"/>
        </a:defRPr>
      </a:lvl5pPr>
      <a:lvl6pPr marL="2514569" indent="-228597" algn="l" defTabSz="91438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64" indent="-228597" algn="l" defTabSz="91438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58" indent="-228597" algn="l" defTabSz="91438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52" indent="-228597" algn="l" defTabSz="91438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89" rtl="0" eaLnBrk="1" latinLnBrk="0" hangingPunct="1">
        <a:defRPr sz="1800" kern="1200">
          <a:solidFill>
            <a:schemeClr val="tx1"/>
          </a:solidFill>
          <a:latin typeface="+mn-lt"/>
          <a:ea typeface="+mn-ea"/>
          <a:cs typeface="+mn-cs"/>
        </a:defRPr>
      </a:lvl1pPr>
      <a:lvl2pPr marL="457194" algn="l" defTabSz="914389" rtl="0" eaLnBrk="1" latinLnBrk="0" hangingPunct="1">
        <a:defRPr sz="1800" kern="1200">
          <a:solidFill>
            <a:schemeClr val="tx1"/>
          </a:solidFill>
          <a:latin typeface="+mn-lt"/>
          <a:ea typeface="+mn-ea"/>
          <a:cs typeface="+mn-cs"/>
        </a:defRPr>
      </a:lvl2pPr>
      <a:lvl3pPr marL="914389" algn="l" defTabSz="914389" rtl="0" eaLnBrk="1" latinLnBrk="0" hangingPunct="1">
        <a:defRPr sz="1800" kern="1200">
          <a:solidFill>
            <a:schemeClr val="tx1"/>
          </a:solidFill>
          <a:latin typeface="+mn-lt"/>
          <a:ea typeface="+mn-ea"/>
          <a:cs typeface="+mn-cs"/>
        </a:defRPr>
      </a:lvl3pPr>
      <a:lvl4pPr marL="1371583" algn="l" defTabSz="914389" rtl="0" eaLnBrk="1" latinLnBrk="0" hangingPunct="1">
        <a:defRPr sz="1800" kern="1200">
          <a:solidFill>
            <a:schemeClr val="tx1"/>
          </a:solidFill>
          <a:latin typeface="+mn-lt"/>
          <a:ea typeface="+mn-ea"/>
          <a:cs typeface="+mn-cs"/>
        </a:defRPr>
      </a:lvl4pPr>
      <a:lvl5pPr marL="1828777" algn="l" defTabSz="914389" rtl="0" eaLnBrk="1" latinLnBrk="0" hangingPunct="1">
        <a:defRPr sz="1800" kern="1200">
          <a:solidFill>
            <a:schemeClr val="tx1"/>
          </a:solidFill>
          <a:latin typeface="+mn-lt"/>
          <a:ea typeface="+mn-ea"/>
          <a:cs typeface="+mn-cs"/>
        </a:defRPr>
      </a:lvl5pPr>
      <a:lvl6pPr marL="2285971" algn="l" defTabSz="914389" rtl="0" eaLnBrk="1" latinLnBrk="0" hangingPunct="1">
        <a:defRPr sz="1800" kern="1200">
          <a:solidFill>
            <a:schemeClr val="tx1"/>
          </a:solidFill>
          <a:latin typeface="+mn-lt"/>
          <a:ea typeface="+mn-ea"/>
          <a:cs typeface="+mn-cs"/>
        </a:defRPr>
      </a:lvl6pPr>
      <a:lvl7pPr marL="2743167" algn="l" defTabSz="914389" rtl="0" eaLnBrk="1" latinLnBrk="0" hangingPunct="1">
        <a:defRPr sz="1800" kern="1200">
          <a:solidFill>
            <a:schemeClr val="tx1"/>
          </a:solidFill>
          <a:latin typeface="+mn-lt"/>
          <a:ea typeface="+mn-ea"/>
          <a:cs typeface="+mn-cs"/>
        </a:defRPr>
      </a:lvl7pPr>
      <a:lvl8pPr marL="3200361" algn="l" defTabSz="914389" rtl="0" eaLnBrk="1" latinLnBrk="0" hangingPunct="1">
        <a:defRPr sz="1800" kern="1200">
          <a:solidFill>
            <a:schemeClr val="tx1"/>
          </a:solidFill>
          <a:latin typeface="+mn-lt"/>
          <a:ea typeface="+mn-ea"/>
          <a:cs typeface="+mn-cs"/>
        </a:defRPr>
      </a:lvl8pPr>
      <a:lvl9pPr marL="3657555" algn="l" defTabSz="914389"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0"/>
            <a:ext cx="12192000" cy="762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09601" y="838202"/>
            <a:ext cx="10972800" cy="5287963"/>
          </a:xfrm>
          <a:prstGeom prst="rect">
            <a:avLst/>
          </a:prstGeom>
        </p:spPr>
        <p:txBody>
          <a:bodyPr vert="horz" lIns="91440" tIns="45720" rIns="91440" bIns="45720" rtlCol="0">
            <a:normAutofit/>
          </a:body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Box 6"/>
          <p:cNvSpPr txBox="1"/>
          <p:nvPr/>
        </p:nvSpPr>
        <p:spPr>
          <a:xfrm>
            <a:off x="1680060" y="1220303"/>
            <a:ext cx="184731" cy="369332"/>
          </a:xfrm>
          <a:prstGeom prst="rect">
            <a:avLst/>
          </a:prstGeom>
          <a:noFill/>
        </p:spPr>
        <p:txBody>
          <a:bodyPr wrap="none" rtlCol="0">
            <a:spAutoFit/>
          </a:bodyPr>
          <a:lstStyle/>
          <a:p>
            <a:endParaRPr lang="en-US" sz="1800"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2482357881"/>
      </p:ext>
    </p:extLst>
  </p:cSld>
  <p:clrMap bg1="lt1" tx1="dk1" bg2="lt2" tx2="dk2" accent1="accent1" accent2="accent2" accent3="accent3" accent4="accent4" accent5="accent5" accent6="accent6" hlink="hlink" folHlink="folHlink"/>
  <p:sldLayoutIdLst>
    <p:sldLayoutId id="2147483781" r:id="rId1"/>
    <p:sldLayoutId id="2147483783" r:id="rId2"/>
    <p:sldLayoutId id="2147483784" r:id="rId3"/>
    <p:sldLayoutId id="2147483785" r:id="rId4"/>
    <p:sldLayoutId id="2147483786" r:id="rId5"/>
    <p:sldLayoutId id="2147483787" r:id="rId6"/>
    <p:sldLayoutId id="2147483793" r:id="rId7"/>
    <p:sldLayoutId id="2147483795" r:id="rId8"/>
  </p:sldLayoutIdLst>
  <p:hf hdr="0" ftr="0" dt="0"/>
  <p:txStyles>
    <p:titleStyle>
      <a:lvl1pPr algn="l" defTabSz="457194" rtl="0" eaLnBrk="1" latinLnBrk="0" hangingPunct="1">
        <a:spcBef>
          <a:spcPct val="0"/>
        </a:spcBef>
        <a:buNone/>
        <a:defRPr sz="3600" kern="1200">
          <a:solidFill>
            <a:schemeClr val="accent1"/>
          </a:solidFill>
          <a:latin typeface="Roboto" panose="02000000000000000000" pitchFamily="2" charset="0"/>
          <a:ea typeface="Roboto" panose="02000000000000000000" pitchFamily="2" charset="0"/>
          <a:cs typeface="+mj-cs"/>
        </a:defRPr>
      </a:lvl1pPr>
    </p:titleStyle>
    <p:bodyStyle>
      <a:lvl1pPr marL="342896" indent="-342896" algn="l" defTabSz="457194" rtl="0" eaLnBrk="1" latinLnBrk="0" hangingPunct="1">
        <a:spcBef>
          <a:spcPct val="20000"/>
        </a:spcBef>
        <a:buFont typeface="Wingdings" charset="2"/>
        <a:buChar char="§"/>
        <a:defRPr sz="3000" kern="1200">
          <a:solidFill>
            <a:schemeClr val="tx2"/>
          </a:solidFill>
          <a:latin typeface="Roboto" panose="02000000000000000000" pitchFamily="2" charset="0"/>
          <a:ea typeface="Roboto" panose="02000000000000000000" pitchFamily="2" charset="0"/>
          <a:cs typeface="+mn-cs"/>
        </a:defRPr>
      </a:lvl1pPr>
      <a:lvl2pPr marL="742940" indent="-285746" algn="l" defTabSz="457194" rtl="0" eaLnBrk="1" latinLnBrk="0" hangingPunct="1">
        <a:spcBef>
          <a:spcPct val="20000"/>
        </a:spcBef>
        <a:buFont typeface="Wingdings" charset="2"/>
        <a:buChar char="§"/>
        <a:defRPr sz="2600" kern="1200">
          <a:solidFill>
            <a:schemeClr val="tx2"/>
          </a:solidFill>
          <a:latin typeface="Roboto" panose="02000000000000000000" pitchFamily="2" charset="0"/>
          <a:ea typeface="Roboto" panose="02000000000000000000" pitchFamily="2" charset="0"/>
          <a:cs typeface="+mn-cs"/>
        </a:defRPr>
      </a:lvl2pPr>
      <a:lvl3pPr marL="1142986" indent="-228597" algn="l" defTabSz="457194" rtl="0" eaLnBrk="1" latinLnBrk="0" hangingPunct="1">
        <a:spcBef>
          <a:spcPct val="20000"/>
        </a:spcBef>
        <a:buFont typeface="Wingdings" charset="2"/>
        <a:buChar char="§"/>
        <a:defRPr sz="2200" kern="1200">
          <a:solidFill>
            <a:schemeClr val="tx2"/>
          </a:solidFill>
          <a:latin typeface="Roboto" panose="02000000000000000000" pitchFamily="2" charset="0"/>
          <a:ea typeface="Roboto" panose="02000000000000000000" pitchFamily="2" charset="0"/>
          <a:cs typeface="+mn-cs"/>
        </a:defRPr>
      </a:lvl3pPr>
      <a:lvl4pPr marL="1600180" indent="-228597" algn="l" defTabSz="457194" rtl="0" eaLnBrk="1" latinLnBrk="0" hangingPunct="1">
        <a:spcBef>
          <a:spcPct val="20000"/>
        </a:spcBef>
        <a:buFont typeface="Wingdings" charset="2"/>
        <a:buChar char="§"/>
        <a:defRPr sz="2000" kern="1200">
          <a:solidFill>
            <a:schemeClr val="tx2"/>
          </a:solidFill>
          <a:latin typeface="Roboto" panose="02000000000000000000" pitchFamily="2" charset="0"/>
          <a:ea typeface="Roboto" panose="02000000000000000000" pitchFamily="2" charset="0"/>
          <a:cs typeface="+mn-cs"/>
        </a:defRPr>
      </a:lvl4pPr>
      <a:lvl5pPr marL="2057374" indent="-228597" algn="l" defTabSz="457194" rtl="0" eaLnBrk="1" latinLnBrk="0" hangingPunct="1">
        <a:spcBef>
          <a:spcPct val="20000"/>
        </a:spcBef>
        <a:buFont typeface="Wingdings" charset="2"/>
        <a:buChar char="§"/>
        <a:defRPr sz="1800" kern="1200">
          <a:solidFill>
            <a:schemeClr val="tx2"/>
          </a:solidFill>
          <a:latin typeface="Roboto" panose="02000000000000000000" pitchFamily="2" charset="0"/>
          <a:ea typeface="Roboto" panose="02000000000000000000" pitchFamily="2" charset="0"/>
          <a:cs typeface="+mn-cs"/>
        </a:defRPr>
      </a:lvl5pPr>
      <a:lvl6pPr marL="2514569" indent="-228597" algn="l" defTabSz="457194" rtl="0" eaLnBrk="1" latinLnBrk="0" hangingPunct="1">
        <a:spcBef>
          <a:spcPct val="20000"/>
        </a:spcBef>
        <a:buFont typeface="Arial"/>
        <a:buChar char="•"/>
        <a:defRPr sz="2000" kern="1200">
          <a:solidFill>
            <a:schemeClr val="tx1"/>
          </a:solidFill>
          <a:latin typeface="+mn-lt"/>
          <a:ea typeface="+mn-ea"/>
          <a:cs typeface="+mn-cs"/>
        </a:defRPr>
      </a:lvl6pPr>
      <a:lvl7pPr marL="2971764" indent="-228597" algn="l" defTabSz="457194" rtl="0" eaLnBrk="1" latinLnBrk="0" hangingPunct="1">
        <a:spcBef>
          <a:spcPct val="20000"/>
        </a:spcBef>
        <a:buFont typeface="Arial"/>
        <a:buChar char="•"/>
        <a:defRPr sz="2000" kern="1200">
          <a:solidFill>
            <a:schemeClr val="tx1"/>
          </a:solidFill>
          <a:latin typeface="+mn-lt"/>
          <a:ea typeface="+mn-ea"/>
          <a:cs typeface="+mn-cs"/>
        </a:defRPr>
      </a:lvl7pPr>
      <a:lvl8pPr marL="3428958" indent="-228597" algn="l" defTabSz="457194" rtl="0" eaLnBrk="1" latinLnBrk="0" hangingPunct="1">
        <a:spcBef>
          <a:spcPct val="20000"/>
        </a:spcBef>
        <a:buFont typeface="Arial"/>
        <a:buChar char="•"/>
        <a:defRPr sz="2000" kern="1200">
          <a:solidFill>
            <a:schemeClr val="tx1"/>
          </a:solidFill>
          <a:latin typeface="+mn-lt"/>
          <a:ea typeface="+mn-ea"/>
          <a:cs typeface="+mn-cs"/>
        </a:defRPr>
      </a:lvl8pPr>
      <a:lvl9pPr marL="3886152" indent="-228597" algn="l" defTabSz="457194"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94" rtl="0" eaLnBrk="1" latinLnBrk="0" hangingPunct="1">
        <a:defRPr sz="1800" kern="1200">
          <a:solidFill>
            <a:schemeClr val="tx1"/>
          </a:solidFill>
          <a:latin typeface="+mn-lt"/>
          <a:ea typeface="+mn-ea"/>
          <a:cs typeface="+mn-cs"/>
        </a:defRPr>
      </a:lvl1pPr>
      <a:lvl2pPr marL="457194" algn="l" defTabSz="457194" rtl="0" eaLnBrk="1" latinLnBrk="0" hangingPunct="1">
        <a:defRPr sz="1800" kern="1200">
          <a:solidFill>
            <a:schemeClr val="tx1"/>
          </a:solidFill>
          <a:latin typeface="+mn-lt"/>
          <a:ea typeface="+mn-ea"/>
          <a:cs typeface="+mn-cs"/>
        </a:defRPr>
      </a:lvl2pPr>
      <a:lvl3pPr marL="914389" algn="l" defTabSz="457194" rtl="0" eaLnBrk="1" latinLnBrk="0" hangingPunct="1">
        <a:defRPr sz="1800" kern="1200">
          <a:solidFill>
            <a:schemeClr val="tx1"/>
          </a:solidFill>
          <a:latin typeface="+mn-lt"/>
          <a:ea typeface="+mn-ea"/>
          <a:cs typeface="+mn-cs"/>
        </a:defRPr>
      </a:lvl3pPr>
      <a:lvl4pPr marL="1371583" algn="l" defTabSz="457194" rtl="0" eaLnBrk="1" latinLnBrk="0" hangingPunct="1">
        <a:defRPr sz="1800" kern="1200">
          <a:solidFill>
            <a:schemeClr val="tx1"/>
          </a:solidFill>
          <a:latin typeface="+mn-lt"/>
          <a:ea typeface="+mn-ea"/>
          <a:cs typeface="+mn-cs"/>
        </a:defRPr>
      </a:lvl4pPr>
      <a:lvl5pPr marL="1828777" algn="l" defTabSz="457194" rtl="0" eaLnBrk="1" latinLnBrk="0" hangingPunct="1">
        <a:defRPr sz="1800" kern="1200">
          <a:solidFill>
            <a:schemeClr val="tx1"/>
          </a:solidFill>
          <a:latin typeface="+mn-lt"/>
          <a:ea typeface="+mn-ea"/>
          <a:cs typeface="+mn-cs"/>
        </a:defRPr>
      </a:lvl5pPr>
      <a:lvl6pPr marL="2285971" algn="l" defTabSz="457194" rtl="0" eaLnBrk="1" latinLnBrk="0" hangingPunct="1">
        <a:defRPr sz="1800" kern="1200">
          <a:solidFill>
            <a:schemeClr val="tx1"/>
          </a:solidFill>
          <a:latin typeface="+mn-lt"/>
          <a:ea typeface="+mn-ea"/>
          <a:cs typeface="+mn-cs"/>
        </a:defRPr>
      </a:lvl6pPr>
      <a:lvl7pPr marL="2743167" algn="l" defTabSz="457194" rtl="0" eaLnBrk="1" latinLnBrk="0" hangingPunct="1">
        <a:defRPr sz="1800" kern="1200">
          <a:solidFill>
            <a:schemeClr val="tx1"/>
          </a:solidFill>
          <a:latin typeface="+mn-lt"/>
          <a:ea typeface="+mn-ea"/>
          <a:cs typeface="+mn-cs"/>
        </a:defRPr>
      </a:lvl7pPr>
      <a:lvl8pPr marL="3200361" algn="l" defTabSz="457194" rtl="0" eaLnBrk="1" latinLnBrk="0" hangingPunct="1">
        <a:defRPr sz="1800" kern="1200">
          <a:solidFill>
            <a:schemeClr val="tx1"/>
          </a:solidFill>
          <a:latin typeface="+mn-lt"/>
          <a:ea typeface="+mn-ea"/>
          <a:cs typeface="+mn-cs"/>
        </a:defRPr>
      </a:lvl8pPr>
      <a:lvl9pPr marL="3657555" algn="l" defTabSz="457194"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764D84B-1C84-8D43-9B05-EC9DFD78A1BF}"/>
              </a:ext>
            </a:extLst>
          </p:cNvPr>
          <p:cNvPicPr>
            <a:picLocks noChangeAspect="1"/>
          </p:cNvPicPr>
          <p:nvPr userDrawn="1"/>
        </p:nvPicPr>
        <p:blipFill rotWithShape="1">
          <a:blip r:embed="rId18" cstate="screen">
            <a:extLst>
              <a:ext uri="{28A0092B-C50C-407E-A947-70E740481C1C}">
                <a14:useLocalDpi xmlns:a14="http://schemas.microsoft.com/office/drawing/2010/main"/>
              </a:ext>
            </a:extLst>
          </a:blip>
          <a:srcRect/>
          <a:stretch/>
        </p:blipFill>
        <p:spPr>
          <a:xfrm>
            <a:off x="11111031" y="6343804"/>
            <a:ext cx="774703" cy="315105"/>
          </a:xfrm>
          <a:prstGeom prst="rect">
            <a:avLst/>
          </a:prstGeom>
        </p:spPr>
      </p:pic>
    </p:spTree>
    <p:extLst>
      <p:ext uri="{BB962C8B-B14F-4D97-AF65-F5344CB8AC3E}">
        <p14:creationId xmlns:p14="http://schemas.microsoft.com/office/powerpoint/2010/main" val="2782469493"/>
      </p:ext>
    </p:extLst>
  </p:cSld>
  <p:clrMap bg1="lt1" tx1="dk1" bg2="lt2" tx2="dk2" accent1="accent1" accent2="accent2" accent3="accent3" accent4="accent4" accent5="accent5" accent6="accent6" hlink="hlink" folHlink="folHlink"/>
  <p:sldLayoutIdLst>
    <p:sldLayoutId id="2147483797" r:id="rId1"/>
    <p:sldLayoutId id="2147483798" r:id="rId2"/>
    <p:sldLayoutId id="2147483799" r:id="rId3"/>
    <p:sldLayoutId id="2147483800" r:id="rId4"/>
    <p:sldLayoutId id="2147483801" r:id="rId5"/>
    <p:sldLayoutId id="2147483802" r:id="rId6"/>
    <p:sldLayoutId id="2147483803" r:id="rId7"/>
    <p:sldLayoutId id="2147483804" r:id="rId8"/>
    <p:sldLayoutId id="2147483805" r:id="rId9"/>
    <p:sldLayoutId id="2147483806" r:id="rId10"/>
    <p:sldLayoutId id="2147483807" r:id="rId11"/>
    <p:sldLayoutId id="2147483808" r:id="rId12"/>
    <p:sldLayoutId id="2147483809" r:id="rId13"/>
    <p:sldLayoutId id="2147483810" r:id="rId14"/>
    <p:sldLayoutId id="2147483811" r:id="rId15"/>
    <p:sldLayoutId id="2147483812" r:id="rId16"/>
  </p:sldLayoutIdLst>
  <p:hf hdr="0" ftr="0" dt="0"/>
  <p:txStyles>
    <p:titleStyle>
      <a:lvl1pPr marL="0" marR="0" indent="0" algn="l" defTabSz="609585" rtl="0" eaLnBrk="1" fontAlgn="auto" latinLnBrk="0" hangingPunct="1">
        <a:lnSpc>
          <a:spcPts val="4667"/>
        </a:lnSpc>
        <a:spcBef>
          <a:spcPct val="0"/>
        </a:spcBef>
        <a:spcAft>
          <a:spcPts val="0"/>
        </a:spcAft>
        <a:buClrTx/>
        <a:buSzTx/>
        <a:buFontTx/>
        <a:buNone/>
        <a:tabLst/>
        <a:defRPr kumimoji="0" lang="en-US" sz="48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p:titleStyle>
    <p:bodyStyle>
      <a:lvl1pPr marL="0" indent="0" algn="l" defTabSz="1219170" rtl="0" eaLnBrk="1" latinLnBrk="0" hangingPunct="1">
        <a:spcBef>
          <a:spcPct val="20000"/>
        </a:spcBef>
        <a:buClr>
          <a:schemeClr val="accent3"/>
        </a:buClr>
        <a:buFont typeface="Arial"/>
        <a:buNone/>
        <a:defRPr sz="3200" b="0" i="0" kern="1200">
          <a:solidFill>
            <a:schemeClr val="tx1"/>
          </a:solidFill>
          <a:latin typeface="Segoe UI Semilight" panose="020B0402040204020203" pitchFamily="34" charset="0"/>
          <a:ea typeface="+mn-ea"/>
          <a:cs typeface="Segoe UI Semilight" panose="020B04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00.xml"/></Relationships>
</file>

<file path=ppt/slides/_rels/slide1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hyperlink" Target="https://certification.comptia.org/docs/default-source/downloadablefiles/hr-perceptions-of-it-training-and-certification.pdf" TargetMode="External"/><Relationship Id="rId2" Type="http://schemas.openxmlformats.org/officeDocument/2006/relationships/hyperlink" Target="http://download.microsoft.com/download/9/4/B/94B5442E-0494-4B42-A5DC-8742E4254B09/BVW-Microsoft-US40548315.pdf" TargetMode="Externa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hyperlink" Target="https://www.microsoft.com/en-us/learning/community-blog-post.aspx?BlogId=8&amp;Id=375289" TargetMode="External"/><Relationship Id="rId2" Type="http://schemas.openxmlformats.org/officeDocument/2006/relationships/notesSlide" Target="../notesSlides/notesSlide9.xml"/><Relationship Id="rId1" Type="http://schemas.openxmlformats.org/officeDocument/2006/relationships/slideLayout" Target="../slideLayouts/slideLayout12.xml"/><Relationship Id="rId4" Type="http://schemas.openxmlformats.org/officeDocument/2006/relationships/hyperlink" Target="https://www.microsoft.com/en-us/learning/community-blog-post.aspx?BlogId=8&amp;Id=375282" TargetMode="External"/></Relationships>
</file>

<file path=ppt/slides/_rels/slide17.xml.rels><?xml version="1.0" encoding="UTF-8" standalone="yes"?>
<Relationships xmlns="http://schemas.openxmlformats.org/package/2006/relationships"><Relationship Id="rId3" Type="http://schemas.openxmlformats.org/officeDocument/2006/relationships/hyperlink" Target="https://www.microsoft.com/en-us/learning/browse-all-certifications.aspx" TargetMode="External"/><Relationship Id="rId2" Type="http://schemas.openxmlformats.org/officeDocument/2006/relationships/notesSlide" Target="../notesSlides/notesSlide10.xml"/><Relationship Id="rId1" Type="http://schemas.openxmlformats.org/officeDocument/2006/relationships/slideLayout" Target="../slideLayouts/slideLayout12.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8" Type="http://schemas.openxmlformats.org/officeDocument/2006/relationships/hyperlink" Target="http://www.sqlpass.org/PASSChapters/VirtualChapters.aspx" TargetMode="External"/><Relationship Id="rId13" Type="http://schemas.openxmlformats.org/officeDocument/2006/relationships/image" Target="../media/image60.png"/><Relationship Id="rId3" Type="http://schemas.openxmlformats.org/officeDocument/2006/relationships/image" Target="../media/image55.png"/><Relationship Id="rId7" Type="http://schemas.openxmlformats.org/officeDocument/2006/relationships/hyperlink" Target="http://www.sqlpass.org/PASSChapters.aspx" TargetMode="External"/><Relationship Id="rId12" Type="http://schemas.openxmlformats.org/officeDocument/2006/relationships/image" Target="../media/image59.png"/><Relationship Id="rId2" Type="http://schemas.openxmlformats.org/officeDocument/2006/relationships/image" Target="../media/image54.png"/><Relationship Id="rId1" Type="http://schemas.openxmlformats.org/officeDocument/2006/relationships/slideLayout" Target="../slideLayouts/slideLayout111.xml"/><Relationship Id="rId6" Type="http://schemas.openxmlformats.org/officeDocument/2006/relationships/hyperlink" Target="http://www.sqlsaturday.com/" TargetMode="External"/><Relationship Id="rId11" Type="http://schemas.openxmlformats.org/officeDocument/2006/relationships/image" Target="../media/image58.png"/><Relationship Id="rId5" Type="http://schemas.openxmlformats.org/officeDocument/2006/relationships/hyperlink" Target="http://www.sqlpass.org/Events/24HoursofPASS.aspx" TargetMode="External"/><Relationship Id="rId10" Type="http://schemas.openxmlformats.org/officeDocument/2006/relationships/image" Target="../media/image57.png"/><Relationship Id="rId4" Type="http://schemas.openxmlformats.org/officeDocument/2006/relationships/image" Target="../media/image56.png"/><Relationship Id="rId9" Type="http://schemas.openxmlformats.org/officeDocument/2006/relationships/image" Target="../media/image23.emf"/><Relationship Id="rId14" Type="http://schemas.openxmlformats.org/officeDocument/2006/relationships/image" Target="../media/image6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5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hyperlink" Target="https://techcommunity.microsoft.com/t5/microsoft-learn-blog/bg-p/MicrosoftLearnBlog" TargetMode="External"/><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63.jpg"/><Relationship Id="rId1" Type="http://schemas.openxmlformats.org/officeDocument/2006/relationships/slideLayout" Target="../slideLayouts/slideLayout5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65.jpeg"/><Relationship Id="rId7" Type="http://schemas.openxmlformats.org/officeDocument/2006/relationships/image" Target="../media/image69.png"/><Relationship Id="rId2" Type="http://schemas.openxmlformats.org/officeDocument/2006/relationships/image" Target="../media/image64.png"/><Relationship Id="rId1" Type="http://schemas.openxmlformats.org/officeDocument/2006/relationships/slideLayout" Target="../slideLayouts/slideLayout55.xml"/><Relationship Id="rId6" Type="http://schemas.openxmlformats.org/officeDocument/2006/relationships/image" Target="../media/image68.jpg"/><Relationship Id="rId5" Type="http://schemas.openxmlformats.org/officeDocument/2006/relationships/image" Target="../media/image67.png"/><Relationship Id="rId4" Type="http://schemas.openxmlformats.org/officeDocument/2006/relationships/image" Target="../media/image66.emf"/></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3" Type="http://schemas.openxmlformats.org/officeDocument/2006/relationships/hyperlink" Target="https://www.microsoft.com/learning/en-us/exam-70-463.aspx" TargetMode="External"/><Relationship Id="rId7" Type="http://schemas.openxmlformats.org/officeDocument/2006/relationships/hyperlink" Target="https://techcommunity.microsoft.com/t5/microsoft-learn-blog/new-beta-exams-az-303-and-az-304-for-azure-solutions-architects/ba-p/1469423" TargetMode="External"/><Relationship Id="rId2" Type="http://schemas.openxmlformats.org/officeDocument/2006/relationships/hyperlink" Target="https://borntolearn.mslearn.net/b/weblog/archive/2014/03/10/certification-update-sql-server-2014" TargetMode="External"/><Relationship Id="rId1" Type="http://schemas.openxmlformats.org/officeDocument/2006/relationships/slideLayout" Target="../slideLayouts/slideLayout12.xml"/><Relationship Id="rId6" Type="http://schemas.openxmlformats.org/officeDocument/2006/relationships/hyperlink" Target="https://www.microsoft.com/en-us/learning/browse-all-certifications.aspx" TargetMode="External"/><Relationship Id="rId5" Type="http://schemas.openxmlformats.org/officeDocument/2006/relationships/hyperlink" Target="https://www.microsoft.com/en-us/learning/exam-98-364.aspx" TargetMode="External"/><Relationship Id="rId4" Type="http://schemas.openxmlformats.org/officeDocument/2006/relationships/hyperlink" Target="https://www.microsoft.com/en-ca/learning/sql-certification.aspx" TargetMode="External"/></Relationships>
</file>

<file path=ppt/slides/_rels/slide56.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image" Target="../media/image66.emf"/><Relationship Id="rId7" Type="http://schemas.openxmlformats.org/officeDocument/2006/relationships/image" Target="../media/image65.jpeg"/><Relationship Id="rId2" Type="http://schemas.openxmlformats.org/officeDocument/2006/relationships/image" Target="../media/image64.png"/><Relationship Id="rId1" Type="http://schemas.openxmlformats.org/officeDocument/2006/relationships/slideLayout" Target="../slideLayouts/slideLayout96.xml"/><Relationship Id="rId6" Type="http://schemas.openxmlformats.org/officeDocument/2006/relationships/image" Target="../media/image79.emf"/><Relationship Id="rId5" Type="http://schemas.openxmlformats.org/officeDocument/2006/relationships/image" Target="../media/image78.png"/><Relationship Id="rId4" Type="http://schemas.openxmlformats.org/officeDocument/2006/relationships/image" Target="../media/image67.png"/></Relationships>
</file>

<file path=ppt/slides/_rels/slide5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5.xml"/><Relationship Id="rId1" Type="http://schemas.openxmlformats.org/officeDocument/2006/relationships/slideLayout" Target="../slideLayouts/slideLayout89.xml"/><Relationship Id="rId5" Type="http://schemas.openxmlformats.org/officeDocument/2006/relationships/image" Target="../media/image82.jpeg"/><Relationship Id="rId4" Type="http://schemas.openxmlformats.org/officeDocument/2006/relationships/hyperlink" Target="https://www.thewallsproject.org/programs/futures_fund/" TargetMode="External"/></Relationships>
</file>

<file path=ppt/slides/_rels/slide5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jpeg"/><Relationship Id="rId1" Type="http://schemas.openxmlformats.org/officeDocument/2006/relationships/slideLayout" Target="../slideLayouts/slideLayout94.xml"/></Relationships>
</file>

<file path=ppt/slides/_rels/slide59.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hyperlink" Target="http://www.sqltact.com/" TargetMode="External"/><Relationship Id="rId1" Type="http://schemas.openxmlformats.org/officeDocument/2006/relationships/slideLayout" Target="../slideLayouts/slideLayout97.xml"/></Relationships>
</file>

<file path=ppt/slides/_rels/slide6.xml.rels><?xml version="1.0" encoding="UTF-8" standalone="yes"?>
<Relationships xmlns="http://schemas.openxmlformats.org/package/2006/relationships"><Relationship Id="rId3" Type="http://schemas.openxmlformats.org/officeDocument/2006/relationships/hyperlink" Target="https://aka.ms/sqlworkshops" TargetMode="External"/><Relationship Id="rId2" Type="http://schemas.openxmlformats.org/officeDocument/2006/relationships/notesSlide" Target="../notesSlides/notesSlide1.xml"/><Relationship Id="rId1" Type="http://schemas.openxmlformats.org/officeDocument/2006/relationships/slideLayout" Target="../slideLayouts/slideLayout101.xml"/><Relationship Id="rId4" Type="http://schemas.openxmlformats.org/officeDocument/2006/relationships/hyperlink" Target="http://www.aka.ms/sql19_ebook" TargetMode="Externa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notesSlide" Target="../notesSlides/notesSlide3.xml"/><Relationship Id="rId1" Type="http://schemas.openxmlformats.org/officeDocument/2006/relationships/slideLayout" Target="../slideLayouts/slideLayout18.xml"/><Relationship Id="rId4" Type="http://schemas.openxmlformats.org/officeDocument/2006/relationships/image" Target="../media/image72.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0B770CE-3AD2-2D48-8C7B-F26D812EFEF9}"/>
              </a:ext>
            </a:extLst>
          </p:cNvPr>
          <p:cNvSpPr>
            <a:spLocks noGrp="1"/>
          </p:cNvSpPr>
          <p:nvPr>
            <p:ph type="body" sz="quarter" idx="12"/>
          </p:nvPr>
        </p:nvSpPr>
        <p:spPr/>
        <p:txBody>
          <a:bodyPr/>
          <a:lstStyle/>
          <a:p>
            <a:r>
              <a:rPr lang="en-US" dirty="0"/>
              <a:t>Cert Exams Inside Out</a:t>
            </a:r>
          </a:p>
        </p:txBody>
      </p:sp>
      <p:sp>
        <p:nvSpPr>
          <p:cNvPr id="4" name="Title 3">
            <a:extLst>
              <a:ext uri="{FF2B5EF4-FFF2-40B4-BE49-F238E27FC236}">
                <a16:creationId xmlns:a16="http://schemas.microsoft.com/office/drawing/2014/main" id="{AEAFC22A-6496-E745-A231-543E4C153F7C}"/>
              </a:ext>
            </a:extLst>
          </p:cNvPr>
          <p:cNvSpPr>
            <a:spLocks noGrp="1"/>
          </p:cNvSpPr>
          <p:nvPr>
            <p:ph type="title"/>
          </p:nvPr>
        </p:nvSpPr>
        <p:spPr/>
        <p:txBody>
          <a:bodyPr/>
          <a:lstStyle/>
          <a:p>
            <a:pPr>
              <a:lnSpc>
                <a:spcPct val="100000"/>
              </a:lnSpc>
            </a:pPr>
            <a:r>
              <a:rPr lang="en-US" dirty="0"/>
              <a:t>Think Like a Certification Exam</a:t>
            </a:r>
          </a:p>
        </p:txBody>
      </p:sp>
      <p:sp>
        <p:nvSpPr>
          <p:cNvPr id="3" name="Text Placeholder 2">
            <a:extLst>
              <a:ext uri="{FF2B5EF4-FFF2-40B4-BE49-F238E27FC236}">
                <a16:creationId xmlns:a16="http://schemas.microsoft.com/office/drawing/2014/main" id="{5A7296E9-8CA3-934E-A079-3869DD5ADBBD}"/>
              </a:ext>
            </a:extLst>
          </p:cNvPr>
          <p:cNvSpPr>
            <a:spLocks noGrp="1"/>
          </p:cNvSpPr>
          <p:nvPr>
            <p:ph type="body" sz="quarter" idx="22"/>
          </p:nvPr>
        </p:nvSpPr>
        <p:spPr/>
        <p:txBody>
          <a:bodyPr/>
          <a:lstStyle/>
          <a:p>
            <a:r>
              <a:rPr lang="en-US" dirty="0"/>
              <a:t>William Assaf, Principal Consultant, Sparkhound</a:t>
            </a:r>
          </a:p>
        </p:txBody>
      </p:sp>
    </p:spTree>
    <p:extLst>
      <p:ext uri="{BB962C8B-B14F-4D97-AF65-F5344CB8AC3E}">
        <p14:creationId xmlns:p14="http://schemas.microsoft.com/office/powerpoint/2010/main" val="10607232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p:sp>
        <p:nvSpPr>
          <p:cNvPr id="3" name="Content Placeholder 2"/>
          <p:cNvSpPr>
            <a:spLocks noGrp="1"/>
          </p:cNvSpPr>
          <p:nvPr>
            <p:ph idx="1"/>
          </p:nvPr>
        </p:nvSpPr>
        <p:spPr/>
        <p:txBody>
          <a:bodyPr/>
          <a:lstStyle/>
          <a:p>
            <a:r>
              <a:rPr lang="en-US" dirty="0"/>
              <a:t>Who exams are for</a:t>
            </a:r>
          </a:p>
          <a:p>
            <a:r>
              <a:rPr lang="en-US" dirty="0"/>
              <a:t>How Exams are Written</a:t>
            </a:r>
          </a:p>
          <a:p>
            <a:r>
              <a:rPr lang="en-US" dirty="0"/>
              <a:t>Test-taking tips</a:t>
            </a:r>
          </a:p>
          <a:p>
            <a:r>
              <a:rPr lang="en-US" dirty="0"/>
              <a:t>Deconstructing the wrong answers</a:t>
            </a:r>
          </a:p>
          <a:p>
            <a:r>
              <a:rPr lang="en-US" dirty="0"/>
              <a:t>Sample exercises</a:t>
            </a:r>
            <a:br>
              <a:rPr lang="en-US" dirty="0"/>
            </a:br>
            <a:endParaRPr lang="en-US" dirty="0"/>
          </a:p>
          <a:p>
            <a:r>
              <a:rPr lang="en-US" dirty="0"/>
              <a:t>Content is not specific to Microsoft technologies and exams, though that is where my experience lies as a consultant, as a certified pro, and as an exam item writer.</a:t>
            </a:r>
          </a:p>
        </p:txBody>
      </p:sp>
      <p:pic>
        <p:nvPicPr>
          <p:cNvPr id="4" name="Picture 3" descr="Microsoft Learning Logo">
            <a:extLst>
              <a:ext uri="{FF2B5EF4-FFF2-40B4-BE49-F238E27FC236}">
                <a16:creationId xmlns:a16="http://schemas.microsoft.com/office/drawing/2014/main" id="{11DED224-2452-4119-8937-BF7AE4E97565}"/>
              </a:ext>
            </a:extLst>
          </p:cNvPr>
          <p:cNvPicPr>
            <a:picLocks noChangeAspect="1"/>
          </p:cNvPicPr>
          <p:nvPr/>
        </p:nvPicPr>
        <p:blipFill>
          <a:blip r:embed="rId3"/>
          <a:stretch>
            <a:fillRect/>
          </a:stretch>
        </p:blipFill>
        <p:spPr>
          <a:xfrm>
            <a:off x="7050025" y="5472108"/>
            <a:ext cx="3648456" cy="623899"/>
          </a:xfrm>
          <a:prstGeom prst="rect">
            <a:avLst/>
          </a:prstGeom>
        </p:spPr>
      </p:pic>
    </p:spTree>
    <p:extLst>
      <p:ext uri="{BB962C8B-B14F-4D97-AF65-F5344CB8AC3E}">
        <p14:creationId xmlns:p14="http://schemas.microsoft.com/office/powerpoint/2010/main" val="8109305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Certified Technology Professionals</a:t>
            </a:r>
          </a:p>
        </p:txBody>
      </p:sp>
      <p:sp>
        <p:nvSpPr>
          <p:cNvPr id="3" name="Content Placeholder 2"/>
          <p:cNvSpPr>
            <a:spLocks noGrp="1"/>
          </p:cNvSpPr>
          <p:nvPr>
            <p:ph idx="1"/>
          </p:nvPr>
        </p:nvSpPr>
        <p:spPr/>
        <p:txBody>
          <a:bodyPr>
            <a:normAutofit/>
          </a:bodyPr>
          <a:lstStyle/>
          <a:p>
            <a:r>
              <a:rPr lang="en-US" dirty="0"/>
              <a:t>Certified employees are 17% more productive.</a:t>
            </a:r>
          </a:p>
          <a:p>
            <a:r>
              <a:rPr lang="en-US" dirty="0"/>
              <a:t>Certified reduce unplanned downtime when problems arise by 56%</a:t>
            </a:r>
          </a:p>
          <a:p>
            <a:r>
              <a:rPr lang="en-US" dirty="0"/>
              <a:t>Certified employees are generally more satisfied with their jobs and enjoy tenures that are 15% longer than uncertified employees.</a:t>
            </a:r>
          </a:p>
          <a:p>
            <a:r>
              <a:rPr lang="en-US" dirty="0"/>
              <a:t>72% of employers require IT certifications for certain job openings</a:t>
            </a:r>
          </a:p>
          <a:p>
            <a:r>
              <a:rPr lang="en-US" dirty="0"/>
              <a:t>60% of employers use certifications to confirm subject matter expertise.</a:t>
            </a:r>
          </a:p>
          <a:p>
            <a:pPr marL="0" indent="0">
              <a:buNone/>
            </a:pPr>
            <a:endParaRPr lang="en-US" dirty="0"/>
          </a:p>
          <a:p>
            <a:pPr marL="0" indent="0">
              <a:buNone/>
            </a:pPr>
            <a:br>
              <a:rPr lang="en-US" sz="1600" dirty="0"/>
            </a:br>
            <a:r>
              <a:rPr lang="en-US" sz="1000" dirty="0"/>
              <a:t>Microsoft Learning White Paper </a:t>
            </a:r>
            <a:r>
              <a:rPr lang="en-US" sz="1000" dirty="0">
                <a:hlinkClick r:id="rId2"/>
              </a:rPr>
              <a:t>http://download.microsoft.com/download/9/4/B/94B5442E-0494-4B42-A5DC-8742E4254B09/BVW-Microsoft-US40548315.pdf</a:t>
            </a:r>
            <a:endParaRPr lang="en-US" sz="1000" dirty="0"/>
          </a:p>
          <a:p>
            <a:pPr marL="0" indent="0">
              <a:buNone/>
            </a:pPr>
            <a:r>
              <a:rPr lang="en-US" sz="1000" dirty="0"/>
              <a:t>CompTIA HR Perception of IT Training and Certification Study: 2015</a:t>
            </a:r>
            <a:br>
              <a:rPr lang="en-US" sz="1000" dirty="0"/>
            </a:br>
            <a:r>
              <a:rPr lang="en-US" sz="1000" dirty="0">
                <a:hlinkClick r:id="rId3"/>
              </a:rPr>
              <a:t>https://certification.comptia.org/docs/default-source/downloadablefiles/hr-perceptions-of-it-training-and-certification.pdf</a:t>
            </a:r>
            <a:endParaRPr lang="en-US" sz="1000" dirty="0"/>
          </a:p>
          <a:p>
            <a:pPr marL="0" indent="0">
              <a:buNone/>
            </a:pPr>
            <a:endParaRPr lang="en-US" sz="1600" dirty="0"/>
          </a:p>
          <a:p>
            <a:endParaRPr lang="en-US" dirty="0"/>
          </a:p>
        </p:txBody>
      </p:sp>
    </p:spTree>
    <p:extLst>
      <p:ext uri="{BB962C8B-B14F-4D97-AF65-F5344CB8AC3E}">
        <p14:creationId xmlns:p14="http://schemas.microsoft.com/office/powerpoint/2010/main" val="32337733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Exams Try to Test</a:t>
            </a:r>
          </a:p>
        </p:txBody>
      </p:sp>
      <p:sp>
        <p:nvSpPr>
          <p:cNvPr id="3" name="Content Placeholder 2"/>
          <p:cNvSpPr>
            <a:spLocks noGrp="1"/>
          </p:cNvSpPr>
          <p:nvPr>
            <p:ph idx="1"/>
          </p:nvPr>
        </p:nvSpPr>
        <p:spPr>
          <a:xfrm>
            <a:off x="609600" y="990603"/>
            <a:ext cx="10972800" cy="5572122"/>
          </a:xfrm>
        </p:spPr>
        <p:txBody>
          <a:bodyPr>
            <a:noAutofit/>
          </a:bodyPr>
          <a:lstStyle/>
          <a:p>
            <a:r>
              <a:rPr lang="en-US" sz="3800" dirty="0"/>
              <a:t>When deciding on exam content, SMEs are asked:</a:t>
            </a:r>
            <a:br>
              <a:rPr lang="en-US" sz="3800" dirty="0"/>
            </a:br>
            <a:r>
              <a:rPr lang="en-US" sz="3800" dirty="0"/>
              <a:t>“Is this a skillset that you do regularly?” </a:t>
            </a:r>
            <a:br>
              <a:rPr lang="en-US" sz="3800" dirty="0"/>
            </a:br>
            <a:r>
              <a:rPr lang="en-US" sz="3800" dirty="0"/>
              <a:t>or</a:t>
            </a:r>
            <a:br>
              <a:rPr lang="en-US" sz="3800" dirty="0"/>
            </a:br>
            <a:r>
              <a:rPr lang="en-US" sz="3800" dirty="0"/>
              <a:t>“Is this a skillset you would ask for when hiring?”</a:t>
            </a:r>
          </a:p>
          <a:p>
            <a:r>
              <a:rPr lang="en-US" sz="3800" dirty="0"/>
              <a:t>If a group of worldwide SMEs does not think a feature is important, it’s doesn’t go on the exam.</a:t>
            </a:r>
          </a:p>
          <a:p>
            <a:r>
              <a:rPr lang="en-US" sz="3800" dirty="0"/>
              <a:t>However, new features for new versions are likely to be included on the exam, to certify people working in the newest version(s).</a:t>
            </a:r>
          </a:p>
        </p:txBody>
      </p:sp>
    </p:spTree>
    <p:extLst>
      <p:ext uri="{BB962C8B-B14F-4D97-AF65-F5344CB8AC3E}">
        <p14:creationId xmlns:p14="http://schemas.microsoft.com/office/powerpoint/2010/main" val="3090163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F33D2-C99C-40D1-89F1-A81B1F85D202}"/>
              </a:ext>
            </a:extLst>
          </p:cNvPr>
          <p:cNvSpPr>
            <a:spLocks noGrp="1"/>
          </p:cNvSpPr>
          <p:nvPr>
            <p:ph type="title"/>
          </p:nvPr>
        </p:nvSpPr>
        <p:spPr/>
        <p:txBody>
          <a:bodyPr/>
          <a:lstStyle/>
          <a:p>
            <a:r>
              <a:rPr lang="en-US" dirty="0"/>
              <a:t>Guidance for Employers</a:t>
            </a:r>
          </a:p>
        </p:txBody>
      </p:sp>
      <p:sp>
        <p:nvSpPr>
          <p:cNvPr id="3" name="Content Placeholder 2">
            <a:extLst>
              <a:ext uri="{FF2B5EF4-FFF2-40B4-BE49-F238E27FC236}">
                <a16:creationId xmlns:a16="http://schemas.microsoft.com/office/drawing/2014/main" id="{FDC8B2BB-F0F2-481C-8DA0-098CADBB7296}"/>
              </a:ext>
            </a:extLst>
          </p:cNvPr>
          <p:cNvSpPr>
            <a:spLocks noGrp="1"/>
          </p:cNvSpPr>
          <p:nvPr>
            <p:ph idx="1"/>
          </p:nvPr>
        </p:nvSpPr>
        <p:spPr>
          <a:xfrm>
            <a:off x="609600" y="990603"/>
            <a:ext cx="10972800" cy="5657847"/>
          </a:xfrm>
        </p:spPr>
        <p:txBody>
          <a:bodyPr>
            <a:normAutofit fontScale="85000" lnSpcReduction="20000"/>
          </a:bodyPr>
          <a:lstStyle/>
          <a:p>
            <a:pPr>
              <a:lnSpc>
                <a:spcPct val="120000"/>
              </a:lnSpc>
            </a:pPr>
            <a:r>
              <a:rPr lang="en-US" sz="4000" dirty="0"/>
              <a:t>Microsoft exams are designed to test experience, not book knowledge.</a:t>
            </a:r>
          </a:p>
          <a:p>
            <a:pPr>
              <a:lnSpc>
                <a:spcPct val="120000"/>
              </a:lnSpc>
            </a:pPr>
            <a:r>
              <a:rPr lang="en-US" sz="4000" dirty="0"/>
              <a:t>So asking a kid out of college or an entry-level employee to take a cert exam is not something I advise. It leads to one of three outcomes:</a:t>
            </a:r>
          </a:p>
          <a:p>
            <a:pPr lvl="1">
              <a:lnSpc>
                <a:spcPct val="120000"/>
              </a:lnSpc>
            </a:pPr>
            <a:r>
              <a:rPr lang="en-US" sz="3600" dirty="0"/>
              <a:t>They pass the exam. (Least likely)</a:t>
            </a:r>
          </a:p>
          <a:p>
            <a:pPr marL="457200" lvl="1" indent="0">
              <a:lnSpc>
                <a:spcPct val="120000"/>
              </a:lnSpc>
              <a:buNone/>
            </a:pPr>
            <a:r>
              <a:rPr lang="en-US" sz="3600" dirty="0"/>
              <a:t>More likely:</a:t>
            </a:r>
          </a:p>
          <a:p>
            <a:pPr lvl="1">
              <a:lnSpc>
                <a:spcPct val="120000"/>
              </a:lnSpc>
            </a:pPr>
            <a:r>
              <a:rPr lang="en-US" sz="3600" dirty="0"/>
              <a:t>They fail the exam, possibly multiple times, resulting in frustration/disillusionment, even career derailment.</a:t>
            </a:r>
          </a:p>
          <a:p>
            <a:pPr lvl="1">
              <a:lnSpc>
                <a:spcPct val="120000"/>
              </a:lnSpc>
            </a:pPr>
            <a:r>
              <a:rPr lang="en-US" sz="3600" dirty="0"/>
              <a:t>They try to cheat. Outcomes dubious.</a:t>
            </a:r>
          </a:p>
        </p:txBody>
      </p:sp>
    </p:spTree>
    <p:extLst>
      <p:ext uri="{BB962C8B-B14F-4D97-AF65-F5344CB8AC3E}">
        <p14:creationId xmlns:p14="http://schemas.microsoft.com/office/powerpoint/2010/main" val="4255154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Certs and Your Employees</a:t>
            </a:r>
          </a:p>
        </p:txBody>
      </p:sp>
      <p:sp>
        <p:nvSpPr>
          <p:cNvPr id="3" name="Content Placeholder 2"/>
          <p:cNvSpPr>
            <a:spLocks noGrp="1"/>
          </p:cNvSpPr>
          <p:nvPr>
            <p:ph idx="1"/>
          </p:nvPr>
        </p:nvSpPr>
        <p:spPr>
          <a:xfrm>
            <a:off x="95251" y="990604"/>
            <a:ext cx="12011868" cy="5381622"/>
          </a:xfrm>
        </p:spPr>
        <p:txBody>
          <a:bodyPr>
            <a:noAutofit/>
          </a:bodyPr>
          <a:lstStyle/>
          <a:p>
            <a:pPr>
              <a:lnSpc>
                <a:spcPct val="100000"/>
              </a:lnSpc>
            </a:pPr>
            <a:r>
              <a:rPr lang="en-US" sz="3900" dirty="0"/>
              <a:t>Exams target people with at least 2+yrs experience.</a:t>
            </a:r>
          </a:p>
          <a:p>
            <a:pPr>
              <a:lnSpc>
                <a:spcPct val="100000"/>
              </a:lnSpc>
            </a:pPr>
            <a:r>
              <a:rPr lang="en-US" sz="3900" dirty="0"/>
              <a:t>MCSE-track exams are for 5+yrs of experience.</a:t>
            </a:r>
          </a:p>
          <a:p>
            <a:pPr>
              <a:lnSpc>
                <a:spcPct val="100000"/>
              </a:lnSpc>
            </a:pPr>
            <a:r>
              <a:rPr lang="en-US" sz="4000" dirty="0"/>
              <a:t>Don’t have unrealistic expectations at entry-level, for yourself or your employees.</a:t>
            </a:r>
          </a:p>
          <a:p>
            <a:pPr>
              <a:lnSpc>
                <a:spcPct val="100000"/>
              </a:lnSpc>
            </a:pPr>
            <a:r>
              <a:rPr lang="en-US" sz="4000" dirty="0"/>
              <a:t>Put cash bounties on exams, but with no time limit.</a:t>
            </a:r>
          </a:p>
          <a:p>
            <a:pPr>
              <a:lnSpc>
                <a:spcPct val="100000"/>
              </a:lnSpc>
            </a:pPr>
            <a:r>
              <a:rPr lang="en-US" sz="4000" dirty="0"/>
              <a:t>Pay the exam fees. Even if they fail. </a:t>
            </a:r>
          </a:p>
          <a:p>
            <a:pPr>
              <a:lnSpc>
                <a:spcPct val="100000"/>
              </a:lnSpc>
            </a:pPr>
            <a:r>
              <a:rPr lang="en-US" sz="4000" dirty="0"/>
              <a:t>Incentivize taking exams for the right reasons.</a:t>
            </a:r>
          </a:p>
          <a:p>
            <a:pPr>
              <a:lnSpc>
                <a:spcPct val="100000"/>
              </a:lnSpc>
            </a:pPr>
            <a:endParaRPr lang="en-US" sz="3900" dirty="0"/>
          </a:p>
        </p:txBody>
      </p:sp>
    </p:spTree>
    <p:extLst>
      <p:ext uri="{BB962C8B-B14F-4D97-AF65-F5344CB8AC3E}">
        <p14:creationId xmlns:p14="http://schemas.microsoft.com/office/powerpoint/2010/main" val="463001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Train an Employee</a:t>
            </a:r>
          </a:p>
        </p:txBody>
      </p:sp>
      <p:sp>
        <p:nvSpPr>
          <p:cNvPr id="3" name="Content Placeholder 2"/>
          <p:cNvSpPr>
            <a:spLocks noGrp="1"/>
          </p:cNvSpPr>
          <p:nvPr>
            <p:ph idx="1"/>
          </p:nvPr>
        </p:nvSpPr>
        <p:spPr>
          <a:xfrm>
            <a:off x="247650" y="972674"/>
            <a:ext cx="11820525" cy="5551951"/>
          </a:xfrm>
        </p:spPr>
        <p:txBody>
          <a:bodyPr>
            <a:normAutofit/>
          </a:bodyPr>
          <a:lstStyle/>
          <a:p>
            <a:r>
              <a:rPr lang="en-US" sz="4400" dirty="0"/>
              <a:t>Classroom training lengthy, hit-and-miss. </a:t>
            </a:r>
          </a:p>
          <a:p>
            <a:r>
              <a:rPr lang="en-US" sz="4400" dirty="0"/>
              <a:t>Travel conferences are expensive, lengthy. </a:t>
            </a:r>
          </a:p>
          <a:p>
            <a:r>
              <a:rPr lang="en-US" sz="4400" dirty="0"/>
              <a:t>Instead: Self-paced learning, labs resources.</a:t>
            </a:r>
          </a:p>
          <a:p>
            <a:pPr marL="0" indent="0">
              <a:buNone/>
            </a:pPr>
            <a:endParaRPr lang="en-US" sz="4000" dirty="0"/>
          </a:p>
        </p:txBody>
      </p:sp>
    </p:spTree>
    <p:extLst>
      <p:ext uri="{BB962C8B-B14F-4D97-AF65-F5344CB8AC3E}">
        <p14:creationId xmlns:p14="http://schemas.microsoft.com/office/powerpoint/2010/main" val="3697046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Retired Certifications </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16</a:t>
            </a:fld>
            <a:endParaRPr lang="en-US" dirty="0"/>
          </a:p>
        </p:txBody>
      </p:sp>
      <p:sp>
        <p:nvSpPr>
          <p:cNvPr id="6" name="Title 4"/>
          <p:cNvSpPr txBox="1">
            <a:spLocks/>
          </p:cNvSpPr>
          <p:nvPr/>
        </p:nvSpPr>
        <p:spPr>
          <a:xfrm>
            <a:off x="381674" y="938677"/>
            <a:ext cx="10972800" cy="233859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200" b="0" dirty="0">
                <a:solidFill>
                  <a:schemeClr val="tx1"/>
                </a:solidFill>
                <a:latin typeface="+mn-lt"/>
              </a:rPr>
              <a:t>Microsoft Certified Solutions Architect (MCSA)</a:t>
            </a:r>
            <a:br>
              <a:rPr lang="en-US" sz="3200" b="0" dirty="0">
                <a:solidFill>
                  <a:schemeClr val="tx1"/>
                </a:solidFill>
                <a:latin typeface="+mn-lt"/>
              </a:rPr>
            </a:br>
            <a:r>
              <a:rPr lang="en-US" sz="3200" b="0" dirty="0">
                <a:solidFill>
                  <a:schemeClr val="tx1"/>
                </a:solidFill>
                <a:latin typeface="+mn-lt"/>
              </a:rPr>
              <a:t>Microsoft Certified Solutions Developer (MCSD)</a:t>
            </a:r>
          </a:p>
          <a:p>
            <a:r>
              <a:rPr lang="en-US" sz="3200" b="0" dirty="0">
                <a:solidFill>
                  <a:schemeClr val="tx1"/>
                </a:solidFill>
                <a:latin typeface="+mn-lt"/>
              </a:rPr>
              <a:t>Microsoft Certified Solutions Expert (MCSE)</a:t>
            </a:r>
          </a:p>
          <a:p>
            <a:endParaRPr lang="en-US" sz="3200" b="0" dirty="0">
              <a:solidFill>
                <a:schemeClr val="tx1"/>
              </a:solidFill>
              <a:latin typeface="+mn-lt"/>
            </a:endParaRPr>
          </a:p>
          <a:p>
            <a:r>
              <a:rPr lang="en-US" sz="3200" b="0" dirty="0">
                <a:solidFill>
                  <a:schemeClr val="tx1"/>
                </a:solidFill>
                <a:latin typeface="+mn-lt"/>
              </a:rPr>
              <a:t>Have all been retired, </a:t>
            </a:r>
            <a:br>
              <a:rPr lang="en-US" sz="3200" b="0" dirty="0">
                <a:solidFill>
                  <a:schemeClr val="tx1"/>
                </a:solidFill>
                <a:latin typeface="+mn-lt"/>
              </a:rPr>
            </a:br>
            <a:r>
              <a:rPr lang="en-US" sz="3200" b="0" dirty="0">
                <a:solidFill>
                  <a:schemeClr val="tx1"/>
                </a:solidFill>
                <a:latin typeface="+mn-lt"/>
              </a:rPr>
              <a:t>this includes most of the exams that start with “70-”, </a:t>
            </a:r>
            <a:br>
              <a:rPr lang="en-US" sz="3200" b="0" dirty="0">
                <a:solidFill>
                  <a:schemeClr val="tx1"/>
                </a:solidFill>
                <a:latin typeface="+mn-lt"/>
              </a:rPr>
            </a:br>
            <a:r>
              <a:rPr lang="en-US" sz="3200" b="0" dirty="0">
                <a:solidFill>
                  <a:schemeClr val="tx1"/>
                </a:solidFill>
                <a:latin typeface="+mn-lt"/>
              </a:rPr>
              <a:t>but due to COVID-19 retirement has been delayed to Jan 2021.</a:t>
            </a:r>
          </a:p>
          <a:p>
            <a:endParaRPr lang="en-US" sz="3200" b="0" dirty="0">
              <a:solidFill>
                <a:schemeClr val="tx1"/>
              </a:solidFill>
              <a:latin typeface="+mn-lt"/>
            </a:endParaRPr>
          </a:p>
          <a:p>
            <a:r>
              <a:rPr lang="en-US" sz="3200" b="0" dirty="0">
                <a:solidFill>
                  <a:schemeClr val="tx1"/>
                </a:solidFill>
                <a:latin typeface="+mn-lt"/>
              </a:rPr>
              <a:t>Pearson VUE and Microsoft are also expanding the testing availability for </a:t>
            </a:r>
            <a:r>
              <a:rPr lang="en-US" sz="3200" dirty="0">
                <a:solidFill>
                  <a:schemeClr val="tx1"/>
                </a:solidFill>
                <a:latin typeface="+mn-lt"/>
              </a:rPr>
              <a:t>online proctored </a:t>
            </a:r>
            <a:r>
              <a:rPr lang="en-US" sz="3200" b="0" dirty="0">
                <a:solidFill>
                  <a:schemeClr val="tx1"/>
                </a:solidFill>
                <a:latin typeface="+mn-lt"/>
              </a:rPr>
              <a:t>exams because many testing centers have closed.</a:t>
            </a:r>
            <a:br>
              <a:rPr lang="en-US" sz="3200" b="0" dirty="0">
                <a:solidFill>
                  <a:schemeClr val="tx1"/>
                </a:solidFill>
                <a:latin typeface="+mn-lt"/>
              </a:rPr>
            </a:br>
            <a:r>
              <a:rPr lang="en-US" sz="1000" dirty="0">
                <a:hlinkClick r:id="rId3"/>
              </a:rPr>
              <a:t>https://www.microsoft.com/en-us/learning/community-blog-post.aspx?BlogId=8&amp;Id=375289</a:t>
            </a:r>
            <a:br>
              <a:rPr lang="en-US" sz="1000" dirty="0"/>
            </a:br>
            <a:r>
              <a:rPr lang="en-US" sz="1000" dirty="0">
                <a:hlinkClick r:id="rId4"/>
              </a:rPr>
              <a:t>https://www.microsoft.com/en-us/learning/community-blog-post.aspx?BlogId=8&amp;Id=375282</a:t>
            </a:r>
            <a:endParaRPr lang="en-US" sz="1000" dirty="0">
              <a:solidFill>
                <a:schemeClr val="tx1"/>
              </a:solidFill>
              <a:latin typeface="+mn-lt"/>
            </a:endParaRPr>
          </a:p>
        </p:txBody>
      </p:sp>
    </p:spTree>
    <p:extLst>
      <p:ext uri="{BB962C8B-B14F-4D97-AF65-F5344CB8AC3E}">
        <p14:creationId xmlns:p14="http://schemas.microsoft.com/office/powerpoint/2010/main" val="23229027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Role-based Certifications </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17</a:t>
            </a:fld>
            <a:endParaRPr lang="en-US" dirty="0"/>
          </a:p>
        </p:txBody>
      </p:sp>
      <p:sp>
        <p:nvSpPr>
          <p:cNvPr id="6" name="Title 4"/>
          <p:cNvSpPr txBox="1">
            <a:spLocks/>
          </p:cNvSpPr>
          <p:nvPr/>
        </p:nvSpPr>
        <p:spPr>
          <a:xfrm>
            <a:off x="381674" y="938677"/>
            <a:ext cx="10972800" cy="233859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200" b="0" dirty="0">
                <a:solidFill>
                  <a:schemeClr val="tx1"/>
                </a:solidFill>
                <a:latin typeface="+mn-lt"/>
              </a:rPr>
              <a:t>Microsoft’s desired emphasis is on Solution Providers has now introduced broad, often Azure-focused Role-based Certifications for many careers at Fundamentals, Associate, and Expert levels:</a:t>
            </a:r>
          </a:p>
          <a:p>
            <a:r>
              <a:rPr lang="en-US" sz="2000" dirty="0">
                <a:hlinkClick r:id="rId3"/>
              </a:rPr>
              <a:t>https://www.microsoft.com/en-us/learning/browse-all-certifications.aspx</a:t>
            </a:r>
            <a:endParaRPr lang="en-US" sz="2000" dirty="0"/>
          </a:p>
          <a:p>
            <a:endParaRPr lang="en-US" sz="2000" b="0" dirty="0">
              <a:solidFill>
                <a:schemeClr val="tx1"/>
              </a:solidFill>
              <a:latin typeface="+mn-lt"/>
            </a:endParaRPr>
          </a:p>
          <a:p>
            <a:r>
              <a:rPr lang="en-US" sz="3200" b="0" dirty="0">
                <a:solidFill>
                  <a:schemeClr val="tx1"/>
                </a:solidFill>
                <a:latin typeface="+mn-lt"/>
              </a:rPr>
              <a:t>New exams are tech synonyms, “AZ-” for Azure, </a:t>
            </a:r>
            <a:br>
              <a:rPr lang="en-US" sz="3200" b="0" dirty="0">
                <a:solidFill>
                  <a:schemeClr val="tx1"/>
                </a:solidFill>
                <a:latin typeface="+mn-lt"/>
              </a:rPr>
            </a:br>
            <a:r>
              <a:rPr lang="en-US" sz="3200" b="0" dirty="0">
                <a:solidFill>
                  <a:schemeClr val="tx1"/>
                </a:solidFill>
                <a:latin typeface="+mn-lt"/>
              </a:rPr>
              <a:t>“AI-” for Artificial Intelligence, “DP-” for Data Platform.</a:t>
            </a:r>
          </a:p>
        </p:txBody>
      </p:sp>
      <p:pic>
        <p:nvPicPr>
          <p:cNvPr id="1026" name="Picture 2" descr="Role-based certifications logo&#10;">
            <a:extLst>
              <a:ext uri="{FF2B5EF4-FFF2-40B4-BE49-F238E27FC236}">
                <a16:creationId xmlns:a16="http://schemas.microsoft.com/office/drawing/2014/main" id="{D029913C-25B5-417B-8D36-7065F7E60F4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78587" y="4516742"/>
            <a:ext cx="1689549" cy="168954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ole-based certifications logo&#10;">
            <a:extLst>
              <a:ext uri="{FF2B5EF4-FFF2-40B4-BE49-F238E27FC236}">
                <a16:creationId xmlns:a16="http://schemas.microsoft.com/office/drawing/2014/main" id="{6B1E4240-D594-4756-8B33-D3309D1CAC5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61715" y="4536670"/>
            <a:ext cx="1689549" cy="168954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Role-based certifications logo&#10;">
            <a:extLst>
              <a:ext uri="{FF2B5EF4-FFF2-40B4-BE49-F238E27FC236}">
                <a16:creationId xmlns:a16="http://schemas.microsoft.com/office/drawing/2014/main" id="{AC558950-076D-43A2-A1C2-C8EF59E60BF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44842" y="4536669"/>
            <a:ext cx="1689549" cy="16895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6096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Online Certification Tests</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18</a:t>
            </a:fld>
            <a:endParaRPr lang="en-US" dirty="0"/>
          </a:p>
        </p:txBody>
      </p:sp>
      <p:sp>
        <p:nvSpPr>
          <p:cNvPr id="6" name="Title 4"/>
          <p:cNvSpPr txBox="1">
            <a:spLocks/>
          </p:cNvSpPr>
          <p:nvPr/>
        </p:nvSpPr>
        <p:spPr>
          <a:xfrm>
            <a:off x="381674" y="938677"/>
            <a:ext cx="10972800" cy="233859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pPr marL="457200" indent="-457200">
              <a:buFont typeface="Arial" panose="020B0604020202020204" pitchFamily="34" charset="0"/>
              <a:buChar char="•"/>
            </a:pPr>
            <a:r>
              <a:rPr lang="en-US" sz="4400" b="0" dirty="0">
                <a:solidFill>
                  <a:schemeClr val="tx1"/>
                </a:solidFill>
                <a:latin typeface="+mn-lt"/>
              </a:rPr>
              <a:t>Pearson has been providing online-proctored testing exams.</a:t>
            </a:r>
          </a:p>
          <a:p>
            <a:pPr marL="457200" indent="-457200">
              <a:buFont typeface="Arial" panose="020B0604020202020204" pitchFamily="34" charset="0"/>
              <a:buChar char="•"/>
            </a:pPr>
            <a:r>
              <a:rPr lang="en-US" sz="4400" b="0" dirty="0">
                <a:solidFill>
                  <a:schemeClr val="tx1"/>
                </a:solidFill>
                <a:latin typeface="+mn-lt"/>
              </a:rPr>
              <a:t>Security is serious, unforgiving.</a:t>
            </a:r>
          </a:p>
          <a:p>
            <a:endParaRPr lang="en-US" sz="4400" b="0" dirty="0">
              <a:solidFill>
                <a:schemeClr val="tx1"/>
              </a:solidFill>
              <a:latin typeface="+mn-lt"/>
            </a:endParaRPr>
          </a:p>
        </p:txBody>
      </p:sp>
    </p:spTree>
    <p:extLst>
      <p:ext uri="{BB962C8B-B14F-4D97-AF65-F5344CB8AC3E}">
        <p14:creationId xmlns:p14="http://schemas.microsoft.com/office/powerpoint/2010/main" val="1525777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shot of Microsoft.com showing the &quot;skills measured of the exam&quot;">
            <a:extLst>
              <a:ext uri="{FF2B5EF4-FFF2-40B4-BE49-F238E27FC236}">
                <a16:creationId xmlns:a16="http://schemas.microsoft.com/office/drawing/2014/main" id="{DFC20130-A9DE-4D67-8471-8481CCE1715A}"/>
              </a:ext>
            </a:extLst>
          </p:cNvPr>
          <p:cNvPicPr>
            <a:picLocks noChangeAspect="1"/>
          </p:cNvPicPr>
          <p:nvPr/>
        </p:nvPicPr>
        <p:blipFill>
          <a:blip r:embed="rId3"/>
          <a:stretch>
            <a:fillRect/>
          </a:stretch>
        </p:blipFill>
        <p:spPr>
          <a:xfrm>
            <a:off x="5294971" y="1303348"/>
            <a:ext cx="9455570" cy="5490331"/>
          </a:xfrm>
          <a:prstGeom prst="rect">
            <a:avLst/>
          </a:prstGeom>
        </p:spPr>
      </p:pic>
      <p:sp>
        <p:nvSpPr>
          <p:cNvPr id="2" name="Title 1"/>
          <p:cNvSpPr>
            <a:spLocks noGrp="1"/>
          </p:cNvSpPr>
          <p:nvPr>
            <p:ph type="title"/>
          </p:nvPr>
        </p:nvSpPr>
        <p:spPr/>
        <p:txBody>
          <a:bodyPr/>
          <a:lstStyle/>
          <a:p>
            <a:r>
              <a:rPr lang="en-US" dirty="0"/>
              <a:t>So What Is On a Cert Exam?</a:t>
            </a:r>
          </a:p>
        </p:txBody>
      </p:sp>
      <p:sp>
        <p:nvSpPr>
          <p:cNvPr id="5" name="TextBox 4"/>
          <p:cNvSpPr txBox="1"/>
          <p:nvPr/>
        </p:nvSpPr>
        <p:spPr>
          <a:xfrm>
            <a:off x="247749" y="1023240"/>
            <a:ext cx="5189489" cy="5509200"/>
          </a:xfrm>
          <a:prstGeom prst="rect">
            <a:avLst/>
          </a:prstGeom>
          <a:noFill/>
        </p:spPr>
        <p:txBody>
          <a:bodyPr wrap="square" rtlCol="0">
            <a:spAutoFit/>
          </a:bodyPr>
          <a:lstStyle/>
          <a:p>
            <a:r>
              <a:rPr lang="en-US" sz="3200" dirty="0"/>
              <a:t>Straight from Microsoft.com, this is the “Skills Measured” section, this is the “domain”.</a:t>
            </a:r>
          </a:p>
          <a:p>
            <a:endParaRPr lang="en-US" sz="3200" dirty="0"/>
          </a:p>
          <a:p>
            <a:r>
              <a:rPr lang="en-US" sz="3200" dirty="0"/>
              <a:t>The “domain” is determined by a group of SMEs before item writing begins, validated by real-life experience.</a:t>
            </a:r>
          </a:p>
          <a:p>
            <a:endParaRPr lang="en-US" sz="3200" dirty="0"/>
          </a:p>
          <a:p>
            <a:r>
              <a:rPr lang="en-US" sz="3200" dirty="0"/>
              <a:t>The “domain” tells the item writer what write about.</a:t>
            </a:r>
          </a:p>
        </p:txBody>
      </p:sp>
      <p:sp>
        <p:nvSpPr>
          <p:cNvPr id="3" name="Oval 2">
            <a:extLst>
              <a:ext uri="{C183D7F6-B498-43B3-948B-1728B52AA6E4}">
                <adec:decorative xmlns:adec="http://schemas.microsoft.com/office/drawing/2017/decorative" val="1"/>
              </a:ext>
            </a:extLst>
          </p:cNvPr>
          <p:cNvSpPr/>
          <p:nvPr/>
        </p:nvSpPr>
        <p:spPr>
          <a:xfrm>
            <a:off x="4982022" y="911242"/>
            <a:ext cx="3240636" cy="3137271"/>
          </a:xfrm>
          <a:prstGeom prst="ellipse">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9047212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32F890-302E-5E42-91DB-AFE6C85C5868}"/>
              </a:ext>
            </a:extLst>
          </p:cNvPr>
          <p:cNvSpPr>
            <a:spLocks noGrp="1"/>
          </p:cNvSpPr>
          <p:nvPr>
            <p:ph type="title"/>
          </p:nvPr>
        </p:nvSpPr>
        <p:spPr>
          <a:xfrm>
            <a:off x="224476" y="3429001"/>
            <a:ext cx="4327793" cy="1538049"/>
          </a:xfrm>
        </p:spPr>
        <p:txBody>
          <a:bodyPr anchor="t"/>
          <a:lstStyle/>
          <a:p>
            <a:pPr>
              <a:lnSpc>
                <a:spcPct val="90000"/>
              </a:lnSpc>
            </a:pPr>
            <a:r>
              <a:rPr lang="en-US" sz="5867" dirty="0"/>
              <a:t>Explore your PASS community</a:t>
            </a:r>
          </a:p>
        </p:txBody>
      </p:sp>
      <p:pic>
        <p:nvPicPr>
          <p:cNvPr id="7" name="Picture 6">
            <a:extLst>
              <a:ext uri="{FF2B5EF4-FFF2-40B4-BE49-F238E27FC236}">
                <a16:creationId xmlns:a16="http://schemas.microsoft.com/office/drawing/2014/main" id="{6113F6BF-0D9B-6941-B462-8655A135E33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263674" y="2205284"/>
            <a:ext cx="1655893" cy="1655893"/>
          </a:xfrm>
          <a:prstGeom prst="rect">
            <a:avLst/>
          </a:prstGeom>
        </p:spPr>
      </p:pic>
      <p:pic>
        <p:nvPicPr>
          <p:cNvPr id="11" name="Picture 10">
            <a:extLst>
              <a:ext uri="{FF2B5EF4-FFF2-40B4-BE49-F238E27FC236}">
                <a16:creationId xmlns:a16="http://schemas.microsoft.com/office/drawing/2014/main" id="{920E8CAE-78C9-1949-A87D-878E342A726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136243" y="4448798"/>
            <a:ext cx="1655893" cy="1655893"/>
          </a:xfrm>
          <a:prstGeom prst="rect">
            <a:avLst/>
          </a:prstGeom>
        </p:spPr>
      </p:pic>
      <p:pic>
        <p:nvPicPr>
          <p:cNvPr id="12" name="Picture 11">
            <a:extLst>
              <a:ext uri="{FF2B5EF4-FFF2-40B4-BE49-F238E27FC236}">
                <a16:creationId xmlns:a16="http://schemas.microsoft.com/office/drawing/2014/main" id="{F5EBD081-1F08-394E-86A5-893F8C37799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877297" y="4855471"/>
            <a:ext cx="1029640" cy="936036"/>
          </a:xfrm>
          <a:prstGeom prst="rect">
            <a:avLst/>
          </a:prstGeom>
        </p:spPr>
      </p:pic>
      <p:sp>
        <p:nvSpPr>
          <p:cNvPr id="13" name="Rectangle 12">
            <a:hlinkClick r:id="rId5"/>
            <a:extLst>
              <a:ext uri="{FF2B5EF4-FFF2-40B4-BE49-F238E27FC236}">
                <a16:creationId xmlns:a16="http://schemas.microsoft.com/office/drawing/2014/main" id="{7FFA58E1-AFAE-6E41-A7A4-3134640BD42F}"/>
              </a:ext>
            </a:extLst>
          </p:cNvPr>
          <p:cNvSpPr/>
          <p:nvPr/>
        </p:nvSpPr>
        <p:spPr>
          <a:xfrm>
            <a:off x="4920532" y="3670977"/>
            <a:ext cx="1912235" cy="54928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defTabSz="1219170"/>
            <a:r>
              <a:rPr lang="en-US" sz="1600" dirty="0">
                <a:solidFill>
                  <a:srgbClr val="000000"/>
                </a:solidFill>
                <a:latin typeface="Segoe UI"/>
                <a:cs typeface="Segoe UI Semibold" panose="020B0502040204020203" pitchFamily="34" charset="0"/>
              </a:rPr>
              <a:t>Free online webinar events </a:t>
            </a:r>
          </a:p>
        </p:txBody>
      </p:sp>
      <p:sp>
        <p:nvSpPr>
          <p:cNvPr id="14" name="Rectangle 13">
            <a:hlinkClick r:id="rId6"/>
            <a:extLst>
              <a:ext uri="{FF2B5EF4-FFF2-40B4-BE49-F238E27FC236}">
                <a16:creationId xmlns:a16="http://schemas.microsoft.com/office/drawing/2014/main" id="{9EB3BE4C-4D6B-9043-B9AF-4F9F2E426BC4}"/>
              </a:ext>
            </a:extLst>
          </p:cNvPr>
          <p:cNvSpPr/>
          <p:nvPr/>
        </p:nvSpPr>
        <p:spPr>
          <a:xfrm>
            <a:off x="9120527" y="3670977"/>
            <a:ext cx="2344748" cy="54928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defTabSz="1219170"/>
            <a:r>
              <a:rPr lang="en-US" sz="1600" dirty="0">
                <a:solidFill>
                  <a:srgbClr val="000000"/>
                </a:solidFill>
                <a:latin typeface="Segoe UI"/>
                <a:cs typeface="Segoe UI Semibold" panose="020B0502040204020203" pitchFamily="34" charset="0"/>
              </a:rPr>
              <a:t>Connect with the global data community</a:t>
            </a:r>
          </a:p>
        </p:txBody>
      </p:sp>
      <p:sp>
        <p:nvSpPr>
          <p:cNvPr id="15" name="Rectangle 14">
            <a:hlinkClick r:id="rId7"/>
            <a:extLst>
              <a:ext uri="{FF2B5EF4-FFF2-40B4-BE49-F238E27FC236}">
                <a16:creationId xmlns:a16="http://schemas.microsoft.com/office/drawing/2014/main" id="{B2C81291-D94F-3142-B6F3-5BE4EB2131A6}"/>
              </a:ext>
            </a:extLst>
          </p:cNvPr>
          <p:cNvSpPr/>
          <p:nvPr/>
        </p:nvSpPr>
        <p:spPr>
          <a:xfrm>
            <a:off x="7107901" y="3670977"/>
            <a:ext cx="2078531" cy="54928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defTabSz="1219170"/>
            <a:r>
              <a:rPr lang="en-US" sz="1600">
                <a:solidFill>
                  <a:srgbClr val="000000"/>
                </a:solidFill>
                <a:latin typeface="Segoe UI"/>
                <a:cs typeface="Segoe UI Semibold" panose="020B0502040204020203" pitchFamily="34" charset="0"/>
              </a:rPr>
              <a:t>Local user groups around the world</a:t>
            </a:r>
            <a:endParaRPr lang="en-US" sz="1600" dirty="0">
              <a:solidFill>
                <a:srgbClr val="000000"/>
              </a:solidFill>
              <a:latin typeface="Segoe UI"/>
              <a:cs typeface="Segoe UI Semibold" panose="020B0502040204020203" pitchFamily="34" charset="0"/>
            </a:endParaRPr>
          </a:p>
        </p:txBody>
      </p:sp>
      <p:sp>
        <p:nvSpPr>
          <p:cNvPr id="16" name="Rectangle 15">
            <a:hlinkClick r:id="rId8"/>
            <a:extLst>
              <a:ext uri="{FF2B5EF4-FFF2-40B4-BE49-F238E27FC236}">
                <a16:creationId xmlns:a16="http://schemas.microsoft.com/office/drawing/2014/main" id="{D5D65FB3-C04C-A546-A913-C0814BC10F5A}"/>
              </a:ext>
            </a:extLst>
          </p:cNvPr>
          <p:cNvSpPr/>
          <p:nvPr/>
        </p:nvSpPr>
        <p:spPr>
          <a:xfrm>
            <a:off x="4920907" y="6058578"/>
            <a:ext cx="2086565" cy="54928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defTabSz="1219170"/>
            <a:r>
              <a:rPr lang="en-US" sz="1600" dirty="0">
                <a:solidFill>
                  <a:srgbClr val="000000"/>
                </a:solidFill>
                <a:latin typeface="Segoe UI"/>
                <a:cs typeface="Segoe UI Semibold" panose="020B0502040204020203" pitchFamily="34" charset="0"/>
              </a:rPr>
              <a:t>Online special interest user groups </a:t>
            </a:r>
          </a:p>
        </p:txBody>
      </p:sp>
      <p:sp>
        <p:nvSpPr>
          <p:cNvPr id="17" name="Rectangle 16">
            <a:hlinkClick r:id="rId7"/>
            <a:extLst>
              <a:ext uri="{FF2B5EF4-FFF2-40B4-BE49-F238E27FC236}">
                <a16:creationId xmlns:a16="http://schemas.microsoft.com/office/drawing/2014/main" id="{23241561-83A2-804A-8F0C-A676064DBABC}"/>
              </a:ext>
            </a:extLst>
          </p:cNvPr>
          <p:cNvSpPr/>
          <p:nvPr/>
        </p:nvSpPr>
        <p:spPr>
          <a:xfrm>
            <a:off x="7007473" y="6058578"/>
            <a:ext cx="2432921" cy="54928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defTabSz="1219170"/>
            <a:r>
              <a:rPr lang="en-US" sz="1600" dirty="0">
                <a:solidFill>
                  <a:srgbClr val="000000"/>
                </a:solidFill>
                <a:latin typeface="Segoe UI"/>
                <a:cs typeface="Segoe UI Semibold" panose="020B0502040204020203" pitchFamily="34" charset="0"/>
              </a:rPr>
              <a:t>Learning on-demand and delivered to you</a:t>
            </a:r>
          </a:p>
        </p:txBody>
      </p:sp>
      <p:sp>
        <p:nvSpPr>
          <p:cNvPr id="18" name="Rectangle 17">
            <a:hlinkClick r:id="rId7"/>
            <a:extLst>
              <a:ext uri="{FF2B5EF4-FFF2-40B4-BE49-F238E27FC236}">
                <a16:creationId xmlns:a16="http://schemas.microsoft.com/office/drawing/2014/main" id="{DC862C0E-3CC0-9240-859B-88B83A2A551D}"/>
              </a:ext>
            </a:extLst>
          </p:cNvPr>
          <p:cNvSpPr/>
          <p:nvPr/>
        </p:nvSpPr>
        <p:spPr>
          <a:xfrm>
            <a:off x="9440394" y="6058578"/>
            <a:ext cx="1903449" cy="54928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defTabSz="1219170"/>
            <a:r>
              <a:rPr lang="en-US" sz="1600" dirty="0">
                <a:solidFill>
                  <a:srgbClr val="000000"/>
                </a:solidFill>
                <a:latin typeface="Segoe UI"/>
                <a:cs typeface="Segoe UI Semibold" panose="020B0502040204020203" pitchFamily="34" charset="0"/>
              </a:rPr>
              <a:t>Get involved</a:t>
            </a:r>
          </a:p>
        </p:txBody>
      </p:sp>
      <p:cxnSp>
        <p:nvCxnSpPr>
          <p:cNvPr id="19" name="Straight Connector 18">
            <a:extLst>
              <a:ext uri="{FF2B5EF4-FFF2-40B4-BE49-F238E27FC236}">
                <a16:creationId xmlns:a16="http://schemas.microsoft.com/office/drawing/2014/main" id="{5A5C2C79-0343-7C4A-A0CF-31E4444953B1}"/>
              </a:ext>
            </a:extLst>
          </p:cNvPr>
          <p:cNvCxnSpPr>
            <a:cxnSpLocks/>
          </p:cNvCxnSpPr>
          <p:nvPr/>
        </p:nvCxnSpPr>
        <p:spPr>
          <a:xfrm flipH="1">
            <a:off x="5236973" y="4448797"/>
            <a:ext cx="6004175"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pic>
        <p:nvPicPr>
          <p:cNvPr id="20" name="Picture 19">
            <a:extLst>
              <a:ext uri="{FF2B5EF4-FFF2-40B4-BE49-F238E27FC236}">
                <a16:creationId xmlns:a16="http://schemas.microsoft.com/office/drawing/2014/main" id="{D3A8F4EA-C59F-F343-883B-AF111B8F396F}"/>
              </a:ext>
            </a:extLst>
          </p:cNvPr>
          <p:cNvPicPr>
            <a:picLocks noChangeAspect="1"/>
          </p:cNvPicPr>
          <p:nvPr/>
        </p:nvPicPr>
        <p:blipFill rotWithShape="1">
          <a:blip r:embed="rId9">
            <a:alphaModFix/>
          </a:blip>
          <a:srcRect l="10860" t="13663"/>
          <a:stretch/>
        </p:blipFill>
        <p:spPr>
          <a:xfrm>
            <a:off x="0" y="1"/>
            <a:ext cx="2901597" cy="2810359"/>
          </a:xfrm>
          <a:prstGeom prst="rect">
            <a:avLst/>
          </a:prstGeom>
        </p:spPr>
      </p:pic>
      <p:pic>
        <p:nvPicPr>
          <p:cNvPr id="22" name="Picture 21">
            <a:extLst>
              <a:ext uri="{FF2B5EF4-FFF2-40B4-BE49-F238E27FC236}">
                <a16:creationId xmlns:a16="http://schemas.microsoft.com/office/drawing/2014/main" id="{FB36441A-5B13-DA4D-B288-3616ECEDEC40}"/>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9542079" y="2205284"/>
            <a:ext cx="1498789" cy="1498789"/>
          </a:xfrm>
          <a:prstGeom prst="rect">
            <a:avLst/>
          </a:prstGeom>
        </p:spPr>
      </p:pic>
      <p:sp>
        <p:nvSpPr>
          <p:cNvPr id="26" name="TextBox 25">
            <a:extLst>
              <a:ext uri="{FF2B5EF4-FFF2-40B4-BE49-F238E27FC236}">
                <a16:creationId xmlns:a16="http://schemas.microsoft.com/office/drawing/2014/main" id="{43403638-AB44-014B-901A-3B8B915D0147}"/>
              </a:ext>
            </a:extLst>
          </p:cNvPr>
          <p:cNvSpPr txBox="1"/>
          <p:nvPr/>
        </p:nvSpPr>
        <p:spPr>
          <a:xfrm>
            <a:off x="4467498" y="637787"/>
            <a:ext cx="7454420" cy="1323632"/>
          </a:xfrm>
          <a:prstGeom prst="rect">
            <a:avLst/>
          </a:prstGeom>
          <a:noFill/>
        </p:spPr>
        <p:txBody>
          <a:bodyPr wrap="square" rtlCol="0">
            <a:spAutoFit/>
          </a:bodyPr>
          <a:lstStyle/>
          <a:p>
            <a:pPr algn="ctr" defTabSz="1219170"/>
            <a:r>
              <a:rPr lang="en-US" sz="2667" b="1" i="1" dirty="0">
                <a:solidFill>
                  <a:srgbClr val="289E51"/>
                </a:solidFill>
                <a:latin typeface="Segoe UI Semibold" panose="020B0502040204020203" pitchFamily="34" charset="0"/>
                <a:cs typeface="Segoe UI Semibold" panose="020B0502040204020203" pitchFamily="34" charset="0"/>
              </a:rPr>
              <a:t>Own your career with interactive learning built by community and guided by data experts.</a:t>
            </a:r>
          </a:p>
          <a:p>
            <a:pPr algn="ctr" defTabSz="1219170"/>
            <a:r>
              <a:rPr lang="en-US" sz="2667" b="1" i="1" dirty="0">
                <a:solidFill>
                  <a:srgbClr val="289E51"/>
                </a:solidFill>
                <a:latin typeface="Segoe UI Semibold" panose="020B0502040204020203" pitchFamily="34" charset="0"/>
                <a:cs typeface="Segoe UI Semibold" panose="020B0502040204020203" pitchFamily="34" charset="0"/>
              </a:rPr>
              <a:t>Get involved. Get ahead.</a:t>
            </a:r>
          </a:p>
        </p:txBody>
      </p:sp>
      <p:grpSp>
        <p:nvGrpSpPr>
          <p:cNvPr id="4" name="Group 3">
            <a:extLst>
              <a:ext uri="{FF2B5EF4-FFF2-40B4-BE49-F238E27FC236}">
                <a16:creationId xmlns:a16="http://schemas.microsoft.com/office/drawing/2014/main" id="{2D4F8B09-BE97-4528-9349-1A9258974DB0}"/>
              </a:ext>
            </a:extLst>
          </p:cNvPr>
          <p:cNvGrpSpPr/>
          <p:nvPr/>
        </p:nvGrpSpPr>
        <p:grpSpPr>
          <a:xfrm>
            <a:off x="7072982" y="5311985"/>
            <a:ext cx="2086565" cy="587295"/>
            <a:chOff x="5486576" y="3693211"/>
            <a:chExt cx="1564924" cy="440471"/>
          </a:xfrm>
        </p:grpSpPr>
        <p:pic>
          <p:nvPicPr>
            <p:cNvPr id="21" name="Picture 20">
              <a:extLst>
                <a:ext uri="{FF2B5EF4-FFF2-40B4-BE49-F238E27FC236}">
                  <a16:creationId xmlns:a16="http://schemas.microsoft.com/office/drawing/2014/main" id="{B93431F2-F8FE-4A4E-8A2A-E968BE4E875C}"/>
                </a:ext>
              </a:extLst>
            </p:cNvPr>
            <p:cNvPicPr>
              <a:picLocks noChangeAspect="1"/>
            </p:cNvPicPr>
            <p:nvPr/>
          </p:nvPicPr>
          <p:blipFill>
            <a:blip r:embed="rId11"/>
            <a:stretch>
              <a:fillRect/>
            </a:stretch>
          </p:blipFill>
          <p:spPr>
            <a:xfrm>
              <a:off x="5486576" y="3693211"/>
              <a:ext cx="1564924" cy="384982"/>
            </a:xfrm>
            <a:prstGeom prst="rect">
              <a:avLst/>
            </a:prstGeom>
          </p:spPr>
        </p:pic>
        <p:pic>
          <p:nvPicPr>
            <p:cNvPr id="23" name="Picture 22">
              <a:extLst>
                <a:ext uri="{FF2B5EF4-FFF2-40B4-BE49-F238E27FC236}">
                  <a16:creationId xmlns:a16="http://schemas.microsoft.com/office/drawing/2014/main" id="{E3BDF172-0880-482D-9F3A-50FEB5D0F718}"/>
                </a:ext>
              </a:extLst>
            </p:cNvPr>
            <p:cNvPicPr>
              <a:picLocks noChangeAspect="1"/>
            </p:cNvPicPr>
            <p:nvPr/>
          </p:nvPicPr>
          <p:blipFill rotWithShape="1">
            <a:blip r:embed="rId12"/>
            <a:srcRect l="47616" t="1" b="24563"/>
            <a:stretch/>
          </p:blipFill>
          <p:spPr>
            <a:xfrm>
              <a:off x="6179156" y="3928833"/>
              <a:ext cx="719453" cy="204849"/>
            </a:xfrm>
            <a:prstGeom prst="rect">
              <a:avLst/>
            </a:prstGeom>
          </p:spPr>
        </p:pic>
      </p:grpSp>
      <p:pic>
        <p:nvPicPr>
          <p:cNvPr id="24" name="Picture 23">
            <a:extLst>
              <a:ext uri="{FF2B5EF4-FFF2-40B4-BE49-F238E27FC236}">
                <a16:creationId xmlns:a16="http://schemas.microsoft.com/office/drawing/2014/main" id="{B0A1D42F-75B9-45E4-ACA4-ED1EC30CB990}"/>
              </a:ext>
            </a:extLst>
          </p:cNvPr>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5174952" y="2157143"/>
            <a:ext cx="1510883" cy="1510883"/>
          </a:xfrm>
          <a:prstGeom prst="rect">
            <a:avLst/>
          </a:prstGeom>
        </p:spPr>
      </p:pic>
      <p:grpSp>
        <p:nvGrpSpPr>
          <p:cNvPr id="3" name="Group 2">
            <a:extLst>
              <a:ext uri="{FF2B5EF4-FFF2-40B4-BE49-F238E27FC236}">
                <a16:creationId xmlns:a16="http://schemas.microsoft.com/office/drawing/2014/main" id="{094444D3-65AA-46F3-873F-A8B227D3A649}"/>
              </a:ext>
            </a:extLst>
          </p:cNvPr>
          <p:cNvGrpSpPr/>
          <p:nvPr/>
        </p:nvGrpSpPr>
        <p:grpSpPr>
          <a:xfrm>
            <a:off x="7561610" y="4762965"/>
            <a:ext cx="1271089" cy="457870"/>
            <a:chOff x="5522708" y="4176246"/>
            <a:chExt cx="1105467" cy="386116"/>
          </a:xfrm>
        </p:grpSpPr>
        <p:pic>
          <p:nvPicPr>
            <p:cNvPr id="25" name="Picture 24">
              <a:extLst>
                <a:ext uri="{FF2B5EF4-FFF2-40B4-BE49-F238E27FC236}">
                  <a16:creationId xmlns:a16="http://schemas.microsoft.com/office/drawing/2014/main" id="{DBB39A4A-7B6D-4290-B5D2-4D4F4643C0FD}"/>
                </a:ext>
              </a:extLst>
            </p:cNvPr>
            <p:cNvPicPr>
              <a:picLocks noChangeAspect="1"/>
            </p:cNvPicPr>
            <p:nvPr/>
          </p:nvPicPr>
          <p:blipFill>
            <a:blip r:embed="rId14"/>
            <a:stretch>
              <a:fillRect/>
            </a:stretch>
          </p:blipFill>
          <p:spPr>
            <a:xfrm>
              <a:off x="5522708" y="4176246"/>
              <a:ext cx="772230" cy="386116"/>
            </a:xfrm>
            <a:prstGeom prst="rect">
              <a:avLst/>
            </a:prstGeom>
          </p:spPr>
        </p:pic>
        <p:sp>
          <p:nvSpPr>
            <p:cNvPr id="27" name="TextBox 26">
              <a:extLst>
                <a:ext uri="{FF2B5EF4-FFF2-40B4-BE49-F238E27FC236}">
                  <a16:creationId xmlns:a16="http://schemas.microsoft.com/office/drawing/2014/main" id="{074D6C87-C83C-4FB5-937B-2B6650AD51D0}"/>
                </a:ext>
              </a:extLst>
            </p:cNvPr>
            <p:cNvSpPr txBox="1"/>
            <p:nvPr/>
          </p:nvSpPr>
          <p:spPr>
            <a:xfrm>
              <a:off x="6165992" y="4222972"/>
              <a:ext cx="462183" cy="285499"/>
            </a:xfrm>
            <a:prstGeom prst="rect">
              <a:avLst/>
            </a:prstGeom>
            <a:noFill/>
          </p:spPr>
          <p:txBody>
            <a:bodyPr wrap="none" rtlCol="0">
              <a:spAutoFit/>
            </a:bodyPr>
            <a:lstStyle/>
            <a:p>
              <a:pPr defTabSz="1219170"/>
              <a:r>
                <a:rPr lang="en-US" sz="1600" dirty="0">
                  <a:solidFill>
                    <a:srgbClr val="5D6568"/>
                  </a:solidFill>
                  <a:latin typeface="Segoe UI Semilight" panose="020B0402040204020203" pitchFamily="34" charset="0"/>
                  <a:cs typeface="Segoe UI Semilight" panose="020B0402040204020203" pitchFamily="34" charset="0"/>
                </a:rPr>
                <a:t>.org</a:t>
              </a:r>
            </a:p>
          </p:txBody>
        </p:sp>
      </p:grpSp>
    </p:spTree>
    <p:extLst>
      <p:ext uri="{BB962C8B-B14F-4D97-AF65-F5344CB8AC3E}">
        <p14:creationId xmlns:p14="http://schemas.microsoft.com/office/powerpoint/2010/main" val="24689984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Prepare for Cert Exams</a:t>
            </a:r>
          </a:p>
        </p:txBody>
      </p:sp>
      <p:sp>
        <p:nvSpPr>
          <p:cNvPr id="3" name="Content Placeholder 2"/>
          <p:cNvSpPr>
            <a:spLocks noGrp="1"/>
          </p:cNvSpPr>
          <p:nvPr>
            <p:ph idx="1"/>
          </p:nvPr>
        </p:nvSpPr>
        <p:spPr/>
        <p:txBody>
          <a:bodyPr>
            <a:noAutofit/>
          </a:bodyPr>
          <a:lstStyle/>
          <a:p>
            <a:r>
              <a:rPr lang="en-US" sz="4800" dirty="0"/>
              <a:t>Study by doing.</a:t>
            </a:r>
          </a:p>
          <a:p>
            <a:pPr lvl="1"/>
            <a:r>
              <a:rPr lang="en-US" sz="4000" dirty="0"/>
              <a:t>Review the domain. Unfamiliar features? Questions? “Lab it out!” </a:t>
            </a:r>
          </a:p>
          <a:p>
            <a:pPr lvl="1"/>
            <a:r>
              <a:rPr lang="en-US" sz="4000" dirty="0"/>
              <a:t>If you have an exam training book, </a:t>
            </a:r>
            <a:br>
              <a:rPr lang="en-US" sz="4000" dirty="0"/>
            </a:br>
            <a:r>
              <a:rPr lang="en-US" sz="4000" dirty="0"/>
              <a:t>take its practice exam or chapter review</a:t>
            </a:r>
          </a:p>
          <a:p>
            <a:pPr lvl="1"/>
            <a:endParaRPr lang="en-US" sz="4000" dirty="0"/>
          </a:p>
        </p:txBody>
      </p:sp>
    </p:spTree>
    <p:extLst>
      <p:ext uri="{BB962C8B-B14F-4D97-AF65-F5344CB8AC3E}">
        <p14:creationId xmlns:p14="http://schemas.microsoft.com/office/powerpoint/2010/main" val="1681239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Prepare for Cert Exams</a:t>
            </a:r>
          </a:p>
        </p:txBody>
      </p:sp>
      <p:sp>
        <p:nvSpPr>
          <p:cNvPr id="3" name="Content Placeholder 2"/>
          <p:cNvSpPr>
            <a:spLocks noGrp="1"/>
          </p:cNvSpPr>
          <p:nvPr>
            <p:ph idx="1"/>
          </p:nvPr>
        </p:nvSpPr>
        <p:spPr>
          <a:xfrm>
            <a:off x="609600" y="990603"/>
            <a:ext cx="10972800" cy="5572122"/>
          </a:xfrm>
        </p:spPr>
        <p:txBody>
          <a:bodyPr>
            <a:normAutofit fontScale="92500"/>
          </a:bodyPr>
          <a:lstStyle/>
          <a:p>
            <a:r>
              <a:rPr lang="en-US" sz="4400" dirty="0"/>
              <a:t>Study by doing.</a:t>
            </a:r>
          </a:p>
          <a:p>
            <a:pPr lvl="1"/>
            <a:r>
              <a:rPr lang="en-US" sz="4000" dirty="0"/>
              <a:t>This requires a lab environment at home or work where you can build, break/fix, and learn.</a:t>
            </a:r>
          </a:p>
          <a:p>
            <a:pPr lvl="1"/>
            <a:r>
              <a:rPr lang="en-US" sz="4000" dirty="0"/>
              <a:t>Don’t have a test lab? Build one, it’s educational.</a:t>
            </a:r>
          </a:p>
          <a:p>
            <a:pPr lvl="1"/>
            <a:r>
              <a:rPr lang="en-US" sz="4000" dirty="0"/>
              <a:t>Invest significant time in your career.</a:t>
            </a:r>
          </a:p>
          <a:p>
            <a:pPr lvl="1"/>
            <a:r>
              <a:rPr lang="en-US" sz="4000" dirty="0"/>
              <a:t>Have a lab environment installed on your work/home PCs, or use Azure. (Free credits out there for students, new accounts, MSDN, etc.)</a:t>
            </a:r>
          </a:p>
        </p:txBody>
      </p:sp>
    </p:spTree>
    <p:extLst>
      <p:ext uri="{BB962C8B-B14F-4D97-AF65-F5344CB8AC3E}">
        <p14:creationId xmlns:p14="http://schemas.microsoft.com/office/powerpoint/2010/main" val="3397736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Prepare for Cert Exams</a:t>
            </a:r>
          </a:p>
        </p:txBody>
      </p:sp>
      <p:sp>
        <p:nvSpPr>
          <p:cNvPr id="3" name="Content Placeholder 2"/>
          <p:cNvSpPr>
            <a:spLocks noGrp="1"/>
          </p:cNvSpPr>
          <p:nvPr>
            <p:ph idx="1"/>
          </p:nvPr>
        </p:nvSpPr>
        <p:spPr>
          <a:xfrm>
            <a:off x="609600" y="990603"/>
            <a:ext cx="10972800" cy="5543547"/>
          </a:xfrm>
        </p:spPr>
        <p:txBody>
          <a:bodyPr>
            <a:normAutofit/>
          </a:bodyPr>
          <a:lstStyle/>
          <a:p>
            <a:r>
              <a:rPr lang="en-US" sz="4400" dirty="0"/>
              <a:t>Do not study </a:t>
            </a:r>
            <a:r>
              <a:rPr lang="en-US" sz="4400" i="1" dirty="0"/>
              <a:t>only</a:t>
            </a:r>
            <a:r>
              <a:rPr lang="en-US" sz="4400" dirty="0"/>
              <a:t> by reading books/online.</a:t>
            </a:r>
          </a:p>
          <a:p>
            <a:r>
              <a:rPr lang="en-US" sz="4400" dirty="0"/>
              <a:t>Memorization is rarely tested. </a:t>
            </a:r>
          </a:p>
          <a:p>
            <a:pPr lvl="1"/>
            <a:r>
              <a:rPr lang="en-US" sz="4000" dirty="0"/>
              <a:t>Though, you must know the subject material,</a:t>
            </a:r>
          </a:p>
          <a:p>
            <a:pPr marL="457200" lvl="1" indent="0">
              <a:buNone/>
            </a:pPr>
            <a:r>
              <a:rPr lang="en-US" sz="4000" dirty="0"/>
              <a:t>  proper feature choice and solution approach</a:t>
            </a:r>
            <a:br>
              <a:rPr lang="en-US" sz="4000" dirty="0"/>
            </a:br>
            <a:r>
              <a:rPr lang="en-US" sz="4000" dirty="0"/>
              <a:t>  are more likely to be tested.</a:t>
            </a:r>
          </a:p>
          <a:p>
            <a:pPr lvl="1"/>
            <a:r>
              <a:rPr lang="en-US" sz="4000" dirty="0"/>
              <a:t>For example, code sample questions are likely to test order of operations and correct tactic choice, not syntax.</a:t>
            </a:r>
          </a:p>
        </p:txBody>
      </p:sp>
    </p:spTree>
    <p:extLst>
      <p:ext uri="{BB962C8B-B14F-4D97-AF65-F5344CB8AC3E}">
        <p14:creationId xmlns:p14="http://schemas.microsoft.com/office/powerpoint/2010/main" val="36155896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F33D2-C99C-40D1-89F1-A81B1F85D202}"/>
              </a:ext>
            </a:extLst>
          </p:cNvPr>
          <p:cNvSpPr>
            <a:spLocks noGrp="1"/>
          </p:cNvSpPr>
          <p:nvPr>
            <p:ph type="title"/>
          </p:nvPr>
        </p:nvSpPr>
        <p:spPr/>
        <p:txBody>
          <a:bodyPr/>
          <a:lstStyle/>
          <a:p>
            <a:r>
              <a:rPr lang="en-US" dirty="0"/>
              <a:t>What Exams Try to Test</a:t>
            </a:r>
          </a:p>
        </p:txBody>
      </p:sp>
      <p:sp>
        <p:nvSpPr>
          <p:cNvPr id="3" name="Content Placeholder 2">
            <a:extLst>
              <a:ext uri="{FF2B5EF4-FFF2-40B4-BE49-F238E27FC236}">
                <a16:creationId xmlns:a16="http://schemas.microsoft.com/office/drawing/2014/main" id="{FDC8B2BB-F0F2-481C-8DA0-098CADBB7296}"/>
              </a:ext>
            </a:extLst>
          </p:cNvPr>
          <p:cNvSpPr>
            <a:spLocks noGrp="1"/>
          </p:cNvSpPr>
          <p:nvPr>
            <p:ph idx="1"/>
          </p:nvPr>
        </p:nvSpPr>
        <p:spPr>
          <a:xfrm>
            <a:off x="609600" y="990603"/>
            <a:ext cx="10972800" cy="5657847"/>
          </a:xfrm>
        </p:spPr>
        <p:txBody>
          <a:bodyPr>
            <a:normAutofit fontScale="92500" lnSpcReduction="10000"/>
          </a:bodyPr>
          <a:lstStyle/>
          <a:p>
            <a:r>
              <a:rPr lang="en-US" sz="4000" dirty="0"/>
              <a:t>The exam questions are highly situational.</a:t>
            </a:r>
          </a:p>
          <a:p>
            <a:r>
              <a:rPr lang="en-US" sz="4000" dirty="0"/>
              <a:t>So instead of asking "What is the difference between x and y." </a:t>
            </a:r>
          </a:p>
          <a:p>
            <a:r>
              <a:rPr lang="en-US" sz="4000" dirty="0"/>
              <a:t>The question will be:</a:t>
            </a:r>
            <a:br>
              <a:rPr lang="en-US" sz="4000" dirty="0"/>
            </a:br>
            <a:br>
              <a:rPr lang="en-US" sz="4000" dirty="0"/>
            </a:br>
            <a:r>
              <a:rPr lang="en-US" sz="4000" dirty="0"/>
              <a:t>You are doing this with these conditions and variables. What should you choose. </a:t>
            </a:r>
            <a:br>
              <a:rPr lang="en-US" sz="4000" dirty="0"/>
            </a:br>
            <a:r>
              <a:rPr lang="en-US" sz="4000" dirty="0"/>
              <a:t>a. X  </a:t>
            </a:r>
            <a:br>
              <a:rPr lang="en-US" sz="4000" dirty="0"/>
            </a:br>
            <a:r>
              <a:rPr lang="en-US" sz="4000" dirty="0"/>
              <a:t>b. Y  </a:t>
            </a:r>
            <a:br>
              <a:rPr lang="en-US" sz="4000" dirty="0"/>
            </a:br>
            <a:r>
              <a:rPr lang="en-US" sz="4000" dirty="0"/>
              <a:t>c. Z  </a:t>
            </a:r>
            <a:br>
              <a:rPr lang="en-US" sz="4000" dirty="0"/>
            </a:br>
            <a:r>
              <a:rPr lang="en-US" sz="4000" dirty="0"/>
              <a:t>d. Q</a:t>
            </a:r>
          </a:p>
        </p:txBody>
      </p:sp>
    </p:spTree>
    <p:extLst>
      <p:ext uri="{BB962C8B-B14F-4D97-AF65-F5344CB8AC3E}">
        <p14:creationId xmlns:p14="http://schemas.microsoft.com/office/powerpoint/2010/main" val="18732881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F33D2-C99C-40D1-89F1-A81B1F85D202}"/>
              </a:ext>
            </a:extLst>
          </p:cNvPr>
          <p:cNvSpPr>
            <a:spLocks noGrp="1"/>
          </p:cNvSpPr>
          <p:nvPr>
            <p:ph type="title"/>
          </p:nvPr>
        </p:nvSpPr>
        <p:spPr/>
        <p:txBody>
          <a:bodyPr/>
          <a:lstStyle/>
          <a:p>
            <a:r>
              <a:rPr lang="en-US" dirty="0"/>
              <a:t>What Exams Try to Test</a:t>
            </a:r>
          </a:p>
        </p:txBody>
      </p:sp>
      <p:sp>
        <p:nvSpPr>
          <p:cNvPr id="3" name="Content Placeholder 2">
            <a:extLst>
              <a:ext uri="{FF2B5EF4-FFF2-40B4-BE49-F238E27FC236}">
                <a16:creationId xmlns:a16="http://schemas.microsoft.com/office/drawing/2014/main" id="{FDC8B2BB-F0F2-481C-8DA0-098CADBB7296}"/>
              </a:ext>
            </a:extLst>
          </p:cNvPr>
          <p:cNvSpPr>
            <a:spLocks noGrp="1"/>
          </p:cNvSpPr>
          <p:nvPr>
            <p:ph idx="1"/>
          </p:nvPr>
        </p:nvSpPr>
        <p:spPr>
          <a:xfrm>
            <a:off x="609600" y="990603"/>
            <a:ext cx="10972800" cy="5657847"/>
          </a:xfrm>
        </p:spPr>
        <p:txBody>
          <a:bodyPr>
            <a:normAutofit/>
          </a:bodyPr>
          <a:lstStyle/>
          <a:p>
            <a:pPr marL="0" indent="0">
              <a:buNone/>
            </a:pPr>
            <a:r>
              <a:rPr lang="en-US" sz="4800" dirty="0"/>
              <a:t>It’s not just multiple-choice questions.</a:t>
            </a:r>
          </a:p>
        </p:txBody>
      </p:sp>
    </p:spTree>
    <p:extLst>
      <p:ext uri="{BB962C8B-B14F-4D97-AF65-F5344CB8AC3E}">
        <p14:creationId xmlns:p14="http://schemas.microsoft.com/office/powerpoint/2010/main" val="11053669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Real Answer Options</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25</a:t>
            </a:fld>
            <a:endParaRPr lang="en-US"/>
          </a:p>
        </p:txBody>
      </p:sp>
      <p:sp>
        <p:nvSpPr>
          <p:cNvPr id="6" name="Title 4"/>
          <p:cNvSpPr txBox="1">
            <a:spLocks/>
          </p:cNvSpPr>
          <p:nvPr/>
        </p:nvSpPr>
        <p:spPr>
          <a:xfrm>
            <a:off x="285980" y="839972"/>
            <a:ext cx="11626619" cy="5637027"/>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pPr marL="571500" indent="-571500">
              <a:buFont typeface="Arial" panose="020B0604020202020204" pitchFamily="34" charset="0"/>
              <a:buChar char="•"/>
            </a:pPr>
            <a:r>
              <a:rPr lang="en-US" b="0" dirty="0">
                <a:solidFill>
                  <a:schemeClr val="tx1"/>
                </a:solidFill>
                <a:latin typeface="+mn-lt"/>
              </a:rPr>
              <a:t>The correct answer must be 100% correct.  </a:t>
            </a:r>
            <a:br>
              <a:rPr lang="en-US" b="0" dirty="0">
                <a:solidFill>
                  <a:schemeClr val="tx1"/>
                </a:solidFill>
                <a:latin typeface="+mn-lt"/>
              </a:rPr>
            </a:br>
            <a:r>
              <a:rPr lang="en-US" b="0" dirty="0">
                <a:solidFill>
                  <a:schemeClr val="tx1"/>
                </a:solidFill>
                <a:latin typeface="+mn-lt"/>
              </a:rPr>
              <a:t>The "distractors" must be plausible, but 100% wrong.</a:t>
            </a:r>
          </a:p>
          <a:p>
            <a:pPr marL="571500" indent="-571500">
              <a:buFont typeface="Arial" panose="020B0604020202020204" pitchFamily="34" charset="0"/>
              <a:buChar char="•"/>
            </a:pPr>
            <a:r>
              <a:rPr lang="en-US" b="0" i="1" dirty="0">
                <a:solidFill>
                  <a:schemeClr val="tx1"/>
                </a:solidFill>
                <a:latin typeface="+mn-lt"/>
              </a:rPr>
              <a:t>But we can't make stuff up.</a:t>
            </a:r>
            <a:r>
              <a:rPr lang="en-US" b="0" dirty="0">
                <a:solidFill>
                  <a:schemeClr val="tx1"/>
                </a:solidFill>
                <a:latin typeface="+mn-lt"/>
              </a:rPr>
              <a:t> Every answer you see is something real. We write plausible real wrong answers.</a:t>
            </a:r>
          </a:p>
          <a:p>
            <a:pPr marL="571500" indent="-571500">
              <a:buFont typeface="Arial" panose="020B0604020202020204" pitchFamily="34" charset="0"/>
              <a:buChar char="•"/>
            </a:pPr>
            <a:r>
              <a:rPr lang="en-US" b="0" dirty="0">
                <a:solidFill>
                  <a:schemeClr val="tx1"/>
                </a:solidFill>
                <a:latin typeface="+mn-lt"/>
              </a:rPr>
              <a:t>For example:</a:t>
            </a:r>
          </a:p>
          <a:p>
            <a:r>
              <a:rPr lang="en-US" b="0" dirty="0">
                <a:solidFill>
                  <a:schemeClr val="tx1"/>
                </a:solidFill>
                <a:latin typeface="+mn-lt"/>
              </a:rPr>
              <a:t>In SQL Server, there is no “CHECKSUM Recovery Model” you won’t see it as a choice on an exam.</a:t>
            </a:r>
          </a:p>
          <a:p>
            <a:pPr marL="571500" indent="-571500">
              <a:buFont typeface="Arial" panose="020B0604020202020204" pitchFamily="34" charset="0"/>
              <a:buChar char="•"/>
            </a:pPr>
            <a:endParaRPr lang="en-US" b="0" dirty="0">
              <a:solidFill>
                <a:schemeClr val="tx1"/>
              </a:solidFill>
              <a:latin typeface="+mn-lt"/>
            </a:endParaRPr>
          </a:p>
        </p:txBody>
      </p:sp>
    </p:spTree>
    <p:extLst>
      <p:ext uri="{BB962C8B-B14F-4D97-AF65-F5344CB8AC3E}">
        <p14:creationId xmlns:p14="http://schemas.microsoft.com/office/powerpoint/2010/main" val="1514263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allAtOnce"/>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Solutions Providers, Not Exam Takers</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26</a:t>
            </a:fld>
            <a:endParaRPr lang="en-US" dirty="0"/>
          </a:p>
        </p:txBody>
      </p:sp>
      <p:sp>
        <p:nvSpPr>
          <p:cNvPr id="6" name="Title 4"/>
          <p:cNvSpPr txBox="1">
            <a:spLocks/>
          </p:cNvSpPr>
          <p:nvPr/>
        </p:nvSpPr>
        <p:spPr>
          <a:xfrm>
            <a:off x="381674" y="938677"/>
            <a:ext cx="10972800" cy="233859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5400" b="0" dirty="0">
                <a:solidFill>
                  <a:schemeClr val="tx1"/>
                </a:solidFill>
                <a:latin typeface="+mn-lt"/>
              </a:rPr>
              <a:t>Emphasis on </a:t>
            </a:r>
            <a:r>
              <a:rPr lang="en-US" sz="5400" b="0" u="sng" dirty="0">
                <a:solidFill>
                  <a:schemeClr val="tx1"/>
                </a:solidFill>
                <a:latin typeface="+mn-lt"/>
              </a:rPr>
              <a:t>broad solutions skillsets </a:t>
            </a:r>
            <a:r>
              <a:rPr lang="en-US" sz="5400" b="0" dirty="0">
                <a:solidFill>
                  <a:schemeClr val="tx1"/>
                </a:solidFill>
                <a:latin typeface="+mn-lt"/>
              </a:rPr>
              <a:t>for major certs.</a:t>
            </a:r>
          </a:p>
          <a:p>
            <a:endParaRPr lang="en-US" sz="5400" b="0" dirty="0">
              <a:solidFill>
                <a:schemeClr val="tx1"/>
              </a:solidFill>
              <a:latin typeface="+mn-lt"/>
            </a:endParaRPr>
          </a:p>
        </p:txBody>
      </p:sp>
    </p:spTree>
    <p:extLst>
      <p:ext uri="{BB962C8B-B14F-4D97-AF65-F5344CB8AC3E}">
        <p14:creationId xmlns:p14="http://schemas.microsoft.com/office/powerpoint/2010/main" val="3208928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allAtOnce"/>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Item Writers are SMEs</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27</a:t>
            </a:fld>
            <a:endParaRPr lang="en-US" dirty="0"/>
          </a:p>
        </p:txBody>
      </p:sp>
      <p:sp>
        <p:nvSpPr>
          <p:cNvPr id="6" name="Title 4"/>
          <p:cNvSpPr txBox="1">
            <a:spLocks/>
          </p:cNvSpPr>
          <p:nvPr/>
        </p:nvSpPr>
        <p:spPr>
          <a:xfrm>
            <a:off x="381674" y="938677"/>
            <a:ext cx="10972800" cy="570024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5400" dirty="0">
                <a:solidFill>
                  <a:schemeClr val="tx1"/>
                </a:solidFill>
                <a:latin typeface="+mn-lt"/>
              </a:rPr>
              <a:t>Who creates the exams? </a:t>
            </a:r>
            <a:br>
              <a:rPr lang="en-US" sz="5400" b="0" dirty="0">
                <a:solidFill>
                  <a:schemeClr val="tx1"/>
                </a:solidFill>
                <a:latin typeface="+mn-lt"/>
              </a:rPr>
            </a:br>
            <a:r>
              <a:rPr lang="en-US" sz="5400" b="0" dirty="0">
                <a:solidFill>
                  <a:schemeClr val="tx1"/>
                </a:solidFill>
                <a:latin typeface="+mn-lt"/>
              </a:rPr>
              <a:t>Microsoft subcontracts out SMEs globally. </a:t>
            </a:r>
          </a:p>
        </p:txBody>
      </p:sp>
    </p:spTree>
    <p:extLst>
      <p:ext uri="{BB962C8B-B14F-4D97-AF65-F5344CB8AC3E}">
        <p14:creationId xmlns:p14="http://schemas.microsoft.com/office/powerpoint/2010/main" val="2448650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allAtOnce"/>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Fun With Grammar</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28</a:t>
            </a:fld>
            <a:endParaRPr lang="en-US"/>
          </a:p>
        </p:txBody>
      </p:sp>
      <p:sp>
        <p:nvSpPr>
          <p:cNvPr id="6" name="Title 4"/>
          <p:cNvSpPr txBox="1">
            <a:spLocks/>
          </p:cNvSpPr>
          <p:nvPr/>
        </p:nvSpPr>
        <p:spPr>
          <a:xfrm>
            <a:off x="381674" y="938677"/>
            <a:ext cx="10972800" cy="233859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pPr marL="514350" indent="-514350">
              <a:buFont typeface="+mj-lt"/>
              <a:buAutoNum type="arabicPeriod"/>
            </a:pPr>
            <a:r>
              <a:rPr lang="en-US" sz="3200" b="0" dirty="0">
                <a:solidFill>
                  <a:schemeClr val="tx1"/>
                </a:solidFill>
                <a:latin typeface="+mn-lt"/>
              </a:rPr>
              <a:t>What "</a:t>
            </a:r>
            <a:r>
              <a:rPr lang="en-US" sz="3200" dirty="0">
                <a:solidFill>
                  <a:schemeClr val="tx1"/>
                </a:solidFill>
                <a:latin typeface="+mn-lt"/>
              </a:rPr>
              <a:t>should</a:t>
            </a:r>
            <a:r>
              <a:rPr lang="en-US" sz="3200" b="0" dirty="0">
                <a:solidFill>
                  <a:schemeClr val="tx1"/>
                </a:solidFill>
                <a:latin typeface="+mn-lt"/>
              </a:rPr>
              <a:t> you use" not "could use" or "would use“</a:t>
            </a:r>
          </a:p>
          <a:p>
            <a:pPr marL="514350" indent="-514350">
              <a:buFont typeface="+mj-lt"/>
              <a:buAutoNum type="arabicPeriod"/>
            </a:pPr>
            <a:r>
              <a:rPr lang="en-US" sz="3200" b="0" dirty="0">
                <a:solidFill>
                  <a:schemeClr val="tx1"/>
                </a:solidFill>
              </a:rPr>
              <a:t>"</a:t>
            </a:r>
            <a:r>
              <a:rPr lang="en-US" sz="3200" b="0" dirty="0">
                <a:solidFill>
                  <a:schemeClr val="tx1"/>
                </a:solidFill>
                <a:latin typeface="+mn-lt"/>
              </a:rPr>
              <a:t>You </a:t>
            </a:r>
            <a:r>
              <a:rPr lang="en-US" sz="3200" dirty="0">
                <a:solidFill>
                  <a:schemeClr val="tx1"/>
                </a:solidFill>
                <a:latin typeface="+mn-lt"/>
              </a:rPr>
              <a:t>need </a:t>
            </a:r>
            <a:r>
              <a:rPr lang="en-US" sz="3200" b="0" dirty="0">
                <a:solidFill>
                  <a:schemeClr val="tx1"/>
                </a:solidFill>
                <a:latin typeface="+mn-lt"/>
              </a:rPr>
              <a:t>to</a:t>
            </a:r>
            <a:r>
              <a:rPr lang="en-US" sz="3200" b="0" dirty="0">
                <a:solidFill>
                  <a:schemeClr val="tx1"/>
                </a:solidFill>
              </a:rPr>
              <a:t>"</a:t>
            </a:r>
            <a:r>
              <a:rPr lang="en-US" sz="3200" b="0" dirty="0">
                <a:solidFill>
                  <a:schemeClr val="tx1"/>
                </a:solidFill>
                <a:latin typeface="+mn-lt"/>
              </a:rPr>
              <a:t> not </a:t>
            </a:r>
            <a:r>
              <a:rPr lang="en-US" sz="3200" b="0" dirty="0">
                <a:solidFill>
                  <a:schemeClr val="tx1"/>
                </a:solidFill>
              </a:rPr>
              <a:t>"</a:t>
            </a:r>
            <a:r>
              <a:rPr lang="en-US" sz="3200" b="0" dirty="0">
                <a:solidFill>
                  <a:schemeClr val="tx1"/>
                </a:solidFill>
                <a:latin typeface="+mn-lt"/>
              </a:rPr>
              <a:t>you must</a:t>
            </a:r>
            <a:r>
              <a:rPr lang="en-US" sz="3200" b="0" dirty="0">
                <a:solidFill>
                  <a:schemeClr val="tx1"/>
                </a:solidFill>
              </a:rPr>
              <a:t>“</a:t>
            </a:r>
            <a:endParaRPr lang="en-US" sz="3200" b="0" dirty="0">
              <a:solidFill>
                <a:schemeClr val="tx1"/>
              </a:solidFill>
              <a:latin typeface="+mn-lt"/>
            </a:endParaRPr>
          </a:p>
          <a:p>
            <a:pPr marL="514350" indent="-514350">
              <a:buFont typeface="+mj-lt"/>
              <a:buAutoNum type="arabicPeriod"/>
            </a:pPr>
            <a:r>
              <a:rPr lang="en-US" sz="3200" b="0" dirty="0">
                <a:solidFill>
                  <a:schemeClr val="tx1"/>
                </a:solidFill>
                <a:latin typeface="+mn-lt"/>
              </a:rPr>
              <a:t>"</a:t>
            </a:r>
            <a:r>
              <a:rPr lang="en-US" sz="3200" dirty="0">
                <a:solidFill>
                  <a:schemeClr val="tx1"/>
                </a:solidFill>
                <a:latin typeface="+mn-lt"/>
              </a:rPr>
              <a:t>By using</a:t>
            </a:r>
            <a:r>
              <a:rPr lang="en-US" sz="3200" b="0" dirty="0">
                <a:solidFill>
                  <a:schemeClr val="tx1"/>
                </a:solidFill>
                <a:latin typeface="+mn-lt"/>
              </a:rPr>
              <a:t>" not "using“</a:t>
            </a:r>
          </a:p>
          <a:p>
            <a:pPr marL="514350" indent="-514350">
              <a:buFont typeface="+mj-lt"/>
              <a:buAutoNum type="arabicPeriod"/>
            </a:pPr>
            <a:r>
              <a:rPr lang="en-US" sz="3200" b="0" dirty="0">
                <a:solidFill>
                  <a:schemeClr val="tx1"/>
                </a:solidFill>
                <a:latin typeface="+mn-lt"/>
              </a:rPr>
              <a:t>"</a:t>
            </a:r>
            <a:r>
              <a:rPr lang="en-US" sz="3200" dirty="0">
                <a:solidFill>
                  <a:schemeClr val="tx1"/>
                </a:solidFill>
                <a:latin typeface="+mn-lt"/>
              </a:rPr>
              <a:t>Named</a:t>
            </a:r>
            <a:r>
              <a:rPr lang="en-US" sz="3200" b="0" dirty="0">
                <a:solidFill>
                  <a:schemeClr val="tx1"/>
                </a:solidFill>
                <a:latin typeface="+mn-lt"/>
              </a:rPr>
              <a:t>" not "called“</a:t>
            </a:r>
          </a:p>
          <a:p>
            <a:pPr marL="514350" indent="-514350">
              <a:buFont typeface="+mj-lt"/>
              <a:buAutoNum type="arabicPeriod"/>
            </a:pPr>
            <a:r>
              <a:rPr lang="en-US" sz="3200" b="0" dirty="0">
                <a:solidFill>
                  <a:schemeClr val="tx1"/>
                </a:solidFill>
                <a:latin typeface="+mn-lt"/>
              </a:rPr>
              <a:t>"You are </a:t>
            </a:r>
            <a:r>
              <a:rPr lang="en-US" sz="3200" dirty="0">
                <a:solidFill>
                  <a:schemeClr val="tx1"/>
                </a:solidFill>
                <a:latin typeface="+mn-lt"/>
              </a:rPr>
              <a:t>developing</a:t>
            </a:r>
            <a:r>
              <a:rPr lang="en-US" sz="3200" b="0" dirty="0">
                <a:solidFill>
                  <a:schemeClr val="tx1"/>
                </a:solidFill>
                <a:latin typeface="+mn-lt"/>
              </a:rPr>
              <a:t>" not "you are working on“</a:t>
            </a:r>
          </a:p>
          <a:p>
            <a:pPr marL="514350" indent="-514350">
              <a:buFont typeface="+mj-lt"/>
              <a:buAutoNum type="arabicPeriod"/>
            </a:pPr>
            <a:r>
              <a:rPr lang="en-US" sz="3200" b="0" dirty="0">
                <a:solidFill>
                  <a:schemeClr val="tx1"/>
                </a:solidFill>
                <a:latin typeface="+mn-lt"/>
              </a:rPr>
              <a:t>"by using the </a:t>
            </a:r>
            <a:r>
              <a:rPr lang="en-US" sz="3200" dirty="0">
                <a:solidFill>
                  <a:schemeClr val="tx1"/>
                </a:solidFill>
                <a:latin typeface="+mn-lt"/>
              </a:rPr>
              <a:t>least amount of administrative effort</a:t>
            </a:r>
            <a:r>
              <a:rPr lang="en-US" sz="3200" b="0" dirty="0">
                <a:solidFill>
                  <a:schemeClr val="tx1"/>
                </a:solidFill>
                <a:latin typeface="+mn-lt"/>
              </a:rPr>
              <a:t>" not "most efficiently" or "best” or “of course you’d do it this way”</a:t>
            </a:r>
          </a:p>
          <a:p>
            <a:pPr marL="514350" indent="-514350">
              <a:buFont typeface="+mj-lt"/>
              <a:buAutoNum type="arabicPeriod"/>
            </a:pPr>
            <a:r>
              <a:rPr lang="en-US" sz="3200" b="0" dirty="0">
                <a:solidFill>
                  <a:schemeClr val="tx1"/>
                </a:solidFill>
                <a:latin typeface="+mn-lt"/>
              </a:rPr>
              <a:t>"</a:t>
            </a:r>
            <a:r>
              <a:rPr lang="en-US" sz="3200" dirty="0">
                <a:solidFill>
                  <a:schemeClr val="tx1"/>
                </a:solidFill>
                <a:latin typeface="+mn-lt"/>
              </a:rPr>
              <a:t>server that runs SQL Server</a:t>
            </a:r>
            <a:r>
              <a:rPr lang="en-US" sz="3200" b="0" dirty="0">
                <a:solidFill>
                  <a:schemeClr val="tx1"/>
                </a:solidFill>
                <a:latin typeface="+mn-lt"/>
              </a:rPr>
              <a:t>" not "running SQL“ or “SQL server”</a:t>
            </a:r>
          </a:p>
          <a:p>
            <a:pPr marL="514350" indent="-514350">
              <a:buFont typeface="+mj-lt"/>
              <a:buAutoNum type="arabicPeriod"/>
            </a:pPr>
            <a:r>
              <a:rPr lang="en-US" sz="3200" b="0" dirty="0">
                <a:solidFill>
                  <a:schemeClr val="tx1"/>
                </a:solidFill>
                <a:latin typeface="+mn-lt"/>
              </a:rPr>
              <a:t>Also, if the word/phrase doesn't translate well, don't use it.</a:t>
            </a:r>
          </a:p>
        </p:txBody>
      </p:sp>
    </p:spTree>
    <p:extLst>
      <p:ext uri="{BB962C8B-B14F-4D97-AF65-F5344CB8AC3E}">
        <p14:creationId xmlns:p14="http://schemas.microsoft.com/office/powerpoint/2010/main" val="2969975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allAtOnce"/>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Fun With Grammar</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29</a:t>
            </a:fld>
            <a:endParaRPr lang="en-US"/>
          </a:p>
        </p:txBody>
      </p:sp>
      <p:sp>
        <p:nvSpPr>
          <p:cNvPr id="6" name="Title 4"/>
          <p:cNvSpPr txBox="1">
            <a:spLocks/>
          </p:cNvSpPr>
          <p:nvPr/>
        </p:nvSpPr>
        <p:spPr>
          <a:xfrm>
            <a:off x="381674" y="938677"/>
            <a:ext cx="11404942" cy="233859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200" b="0" dirty="0">
                <a:solidFill>
                  <a:schemeClr val="tx1"/>
                </a:solidFill>
                <a:latin typeface="+mn-lt"/>
              </a:rPr>
              <a:t>The word "</a:t>
            </a:r>
            <a:r>
              <a:rPr lang="en-US" sz="3200" dirty="0">
                <a:solidFill>
                  <a:schemeClr val="tx1"/>
                </a:solidFill>
                <a:latin typeface="+mn-lt"/>
              </a:rPr>
              <a:t>only</a:t>
            </a:r>
            <a:r>
              <a:rPr lang="en-US" sz="3200" b="0" dirty="0">
                <a:solidFill>
                  <a:schemeClr val="tx1"/>
                </a:solidFill>
                <a:latin typeface="+mn-lt"/>
              </a:rPr>
              <a:t>" is a pain. It must be exact. Think translation!</a:t>
            </a:r>
          </a:p>
          <a:p>
            <a:endParaRPr lang="en-US" sz="3200" b="0" dirty="0">
              <a:solidFill>
                <a:schemeClr val="tx1"/>
              </a:solidFill>
              <a:latin typeface="+mn-lt"/>
            </a:endParaRPr>
          </a:p>
          <a:p>
            <a:r>
              <a:rPr lang="en-US" sz="3200" b="0" dirty="0">
                <a:solidFill>
                  <a:schemeClr val="tx1"/>
                </a:solidFill>
                <a:latin typeface="+mn-lt"/>
              </a:rPr>
              <a:t>Tonight we are serving </a:t>
            </a:r>
            <a:r>
              <a:rPr lang="en-US" sz="3200" dirty="0">
                <a:solidFill>
                  <a:schemeClr val="tx1"/>
                </a:solidFill>
                <a:latin typeface="+mn-lt"/>
              </a:rPr>
              <a:t>enchiladas</a:t>
            </a:r>
            <a:r>
              <a:rPr lang="en-US" sz="3200" b="0" dirty="0">
                <a:solidFill>
                  <a:schemeClr val="tx1"/>
                </a:solidFill>
                <a:latin typeface="+mn-lt"/>
              </a:rPr>
              <a:t> </a:t>
            </a:r>
            <a:r>
              <a:rPr lang="en-US" sz="3200" dirty="0">
                <a:solidFill>
                  <a:schemeClr val="tx1"/>
                </a:solidFill>
                <a:latin typeface="+mn-lt"/>
              </a:rPr>
              <a:t>only</a:t>
            </a:r>
            <a:r>
              <a:rPr lang="en-US" sz="3200" b="0" dirty="0">
                <a:solidFill>
                  <a:schemeClr val="tx1"/>
                </a:solidFill>
                <a:latin typeface="+mn-lt"/>
              </a:rPr>
              <a:t>.  </a:t>
            </a:r>
          </a:p>
          <a:p>
            <a:r>
              <a:rPr lang="en-US" sz="3200" b="0" dirty="0">
                <a:solidFill>
                  <a:schemeClr val="tx1"/>
                </a:solidFill>
                <a:latin typeface="+mn-lt"/>
              </a:rPr>
              <a:t>Tonight </a:t>
            </a:r>
            <a:r>
              <a:rPr lang="en-US" sz="3200" dirty="0">
                <a:solidFill>
                  <a:schemeClr val="tx1"/>
                </a:solidFill>
                <a:latin typeface="+mn-lt"/>
              </a:rPr>
              <a:t>we only </a:t>
            </a:r>
            <a:r>
              <a:rPr lang="en-US" sz="3200" b="0" dirty="0">
                <a:solidFill>
                  <a:schemeClr val="tx1"/>
                </a:solidFill>
                <a:latin typeface="+mn-lt"/>
              </a:rPr>
              <a:t>are serving enchiladas. </a:t>
            </a:r>
            <a:r>
              <a:rPr lang="en-US" sz="3200" dirty="0">
                <a:solidFill>
                  <a:schemeClr val="tx1"/>
                </a:solidFill>
                <a:latin typeface="+mn-lt"/>
              </a:rPr>
              <a:t> </a:t>
            </a:r>
            <a:endParaRPr lang="en-US" sz="3200" b="0" dirty="0">
              <a:solidFill>
                <a:schemeClr val="tx1"/>
              </a:solidFill>
              <a:latin typeface="+mn-lt"/>
            </a:endParaRPr>
          </a:p>
          <a:p>
            <a:r>
              <a:rPr lang="en-US" sz="3200" dirty="0">
                <a:solidFill>
                  <a:schemeClr val="tx1"/>
                </a:solidFill>
                <a:latin typeface="+mn-lt"/>
              </a:rPr>
              <a:t>Tonight</a:t>
            </a:r>
            <a:r>
              <a:rPr lang="en-US" sz="3200" b="0" dirty="0">
                <a:solidFill>
                  <a:schemeClr val="tx1"/>
                </a:solidFill>
                <a:latin typeface="+mn-lt"/>
              </a:rPr>
              <a:t> </a:t>
            </a:r>
            <a:r>
              <a:rPr lang="en-US" sz="3200" dirty="0">
                <a:solidFill>
                  <a:schemeClr val="tx1"/>
                </a:solidFill>
                <a:latin typeface="+mn-lt"/>
              </a:rPr>
              <a:t>only</a:t>
            </a:r>
            <a:r>
              <a:rPr lang="en-US" sz="3200" b="0" dirty="0">
                <a:solidFill>
                  <a:schemeClr val="tx1"/>
                </a:solidFill>
                <a:latin typeface="+mn-lt"/>
              </a:rPr>
              <a:t> we are only serving enchiladas.  </a:t>
            </a:r>
          </a:p>
          <a:p>
            <a:endParaRPr lang="en-US" sz="3200" b="0" dirty="0">
              <a:solidFill>
                <a:schemeClr val="tx1"/>
              </a:solidFill>
              <a:latin typeface="+mn-lt"/>
            </a:endParaRPr>
          </a:p>
          <a:p>
            <a:r>
              <a:rPr lang="en-US" sz="3200" b="0" dirty="0">
                <a:solidFill>
                  <a:schemeClr val="tx1"/>
                </a:solidFill>
                <a:latin typeface="+mn-lt"/>
              </a:rPr>
              <a:t>The "application </a:t>
            </a:r>
            <a:r>
              <a:rPr lang="en-US" sz="3200" dirty="0">
                <a:solidFill>
                  <a:schemeClr val="tx1"/>
                </a:solidFill>
                <a:latin typeface="+mn-lt"/>
              </a:rPr>
              <a:t>only connects </a:t>
            </a:r>
            <a:r>
              <a:rPr lang="en-US" sz="3200" b="0" dirty="0">
                <a:solidFill>
                  <a:schemeClr val="tx1"/>
                </a:solidFill>
                <a:latin typeface="+mn-lt"/>
              </a:rPr>
              <a:t>to one database”  </a:t>
            </a:r>
          </a:p>
          <a:p>
            <a:r>
              <a:rPr lang="en-US" sz="3200" b="0" dirty="0">
                <a:solidFill>
                  <a:schemeClr val="tx1"/>
                </a:solidFill>
                <a:latin typeface="+mn-lt"/>
              </a:rPr>
              <a:t>vs. </a:t>
            </a:r>
          </a:p>
          <a:p>
            <a:r>
              <a:rPr lang="en-US" sz="3200" b="0" dirty="0">
                <a:solidFill>
                  <a:schemeClr val="tx1"/>
                </a:solidFill>
                <a:latin typeface="+mn-lt"/>
              </a:rPr>
              <a:t>the "application connects to </a:t>
            </a:r>
            <a:r>
              <a:rPr lang="en-US" sz="3200" dirty="0">
                <a:solidFill>
                  <a:schemeClr val="tx1"/>
                </a:solidFill>
                <a:latin typeface="+mn-lt"/>
              </a:rPr>
              <a:t>only</a:t>
            </a:r>
            <a:r>
              <a:rPr lang="en-US" sz="3200" b="0" dirty="0">
                <a:solidFill>
                  <a:schemeClr val="tx1"/>
                </a:solidFill>
                <a:latin typeface="+mn-lt"/>
              </a:rPr>
              <a:t> </a:t>
            </a:r>
            <a:r>
              <a:rPr lang="en-US" sz="3200" dirty="0">
                <a:solidFill>
                  <a:schemeClr val="tx1"/>
                </a:solidFill>
                <a:latin typeface="+mn-lt"/>
              </a:rPr>
              <a:t>one</a:t>
            </a:r>
            <a:r>
              <a:rPr lang="en-US" sz="3200" b="0" dirty="0">
                <a:solidFill>
                  <a:schemeClr val="tx1"/>
                </a:solidFill>
                <a:latin typeface="+mn-lt"/>
              </a:rPr>
              <a:t> database” </a:t>
            </a:r>
          </a:p>
        </p:txBody>
      </p:sp>
    </p:spTree>
    <p:extLst>
      <p:ext uri="{BB962C8B-B14F-4D97-AF65-F5344CB8AC3E}">
        <p14:creationId xmlns:p14="http://schemas.microsoft.com/office/powerpoint/2010/main" val="2257559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allAtOnce"/>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057C3-12DD-4CC3-A904-95D1070CB1AD}"/>
              </a:ext>
            </a:extLst>
          </p:cNvPr>
          <p:cNvSpPr>
            <a:spLocks noGrp="1"/>
          </p:cNvSpPr>
          <p:nvPr>
            <p:ph type="title"/>
          </p:nvPr>
        </p:nvSpPr>
        <p:spPr/>
        <p:txBody>
          <a:bodyPr/>
          <a:lstStyle/>
          <a:p>
            <a:r>
              <a:rPr lang="en-US" dirty="0"/>
              <a:t>Missed PASS Summit 2019?</a:t>
            </a:r>
          </a:p>
        </p:txBody>
      </p:sp>
      <p:sp>
        <p:nvSpPr>
          <p:cNvPr id="3" name="Text Placeholder 2">
            <a:extLst>
              <a:ext uri="{FF2B5EF4-FFF2-40B4-BE49-F238E27FC236}">
                <a16:creationId xmlns:a16="http://schemas.microsoft.com/office/drawing/2014/main" id="{C6AE1106-C798-4AE1-81C0-82260F489037}"/>
              </a:ext>
            </a:extLst>
          </p:cNvPr>
          <p:cNvSpPr>
            <a:spLocks noGrp="1"/>
          </p:cNvSpPr>
          <p:nvPr>
            <p:ph type="body" sz="quarter" idx="10"/>
          </p:nvPr>
        </p:nvSpPr>
        <p:spPr>
          <a:xfrm>
            <a:off x="441859" y="2022743"/>
            <a:ext cx="11308283" cy="520700"/>
          </a:xfrm>
        </p:spPr>
        <p:txBody>
          <a:bodyPr/>
          <a:lstStyle/>
          <a:p>
            <a:r>
              <a:rPr lang="en-US" sz="4267" dirty="0"/>
              <a:t>Get the Recordings</a:t>
            </a:r>
          </a:p>
        </p:txBody>
      </p:sp>
      <p:sp>
        <p:nvSpPr>
          <p:cNvPr id="23" name="Text Placeholder 22">
            <a:extLst>
              <a:ext uri="{FF2B5EF4-FFF2-40B4-BE49-F238E27FC236}">
                <a16:creationId xmlns:a16="http://schemas.microsoft.com/office/drawing/2014/main" id="{8CEA300C-01AE-4436-9AA3-0BBC0738CCF1}"/>
              </a:ext>
            </a:extLst>
          </p:cNvPr>
          <p:cNvSpPr>
            <a:spLocks noGrp="1"/>
          </p:cNvSpPr>
          <p:nvPr>
            <p:ph type="body" sz="quarter" idx="21"/>
          </p:nvPr>
        </p:nvSpPr>
        <p:spPr>
          <a:xfrm>
            <a:off x="441859" y="3083961"/>
            <a:ext cx="7115923" cy="2907536"/>
          </a:xfrm>
        </p:spPr>
        <p:txBody>
          <a:bodyPr/>
          <a:lstStyle/>
          <a:p>
            <a:r>
              <a:rPr lang="en-US" dirty="0"/>
              <a:t>Download all PASS Summit sessions on Data Management</a:t>
            </a:r>
            <a:r>
              <a:rPr lang="en-US"/>
              <a:t>, Analytics, </a:t>
            </a:r>
            <a:r>
              <a:rPr lang="en-US" dirty="0"/>
              <a:t>or Architecture for only $399 USD</a:t>
            </a:r>
          </a:p>
          <a:p>
            <a:endParaRPr lang="en-US" dirty="0"/>
          </a:p>
          <a:p>
            <a:r>
              <a:rPr lang="en-US" dirty="0"/>
              <a:t>More options available at </a:t>
            </a:r>
            <a:r>
              <a:rPr lang="en-US" sz="3733" b="1" dirty="0"/>
              <a:t>PASSstuff.com</a:t>
            </a:r>
          </a:p>
          <a:p>
            <a:endParaRPr lang="en-US" dirty="0"/>
          </a:p>
        </p:txBody>
      </p:sp>
      <p:pic>
        <p:nvPicPr>
          <p:cNvPr id="16" name="Picture 15">
            <a:extLst>
              <a:ext uri="{FF2B5EF4-FFF2-40B4-BE49-F238E27FC236}">
                <a16:creationId xmlns:a16="http://schemas.microsoft.com/office/drawing/2014/main" id="{39999558-C0CF-437D-BB58-E1E6AC3B733E}"/>
              </a:ext>
            </a:extLst>
          </p:cNvPr>
          <p:cNvPicPr>
            <a:picLocks noChangeAspect="1"/>
          </p:cNvPicPr>
          <p:nvPr/>
        </p:nvPicPr>
        <p:blipFill rotWithShape="1">
          <a:blip r:embed="rId2">
            <a:extLst>
              <a:ext uri="{28A0092B-C50C-407E-A947-70E740481C1C}">
                <a14:useLocalDpi xmlns:a14="http://schemas.microsoft.com/office/drawing/2010/main" val="0"/>
              </a:ext>
            </a:extLst>
          </a:blip>
          <a:srcRect t="-1" b="972"/>
          <a:stretch/>
        </p:blipFill>
        <p:spPr>
          <a:xfrm>
            <a:off x="7745735" y="2543444"/>
            <a:ext cx="3402773" cy="3369677"/>
          </a:xfrm>
          <a:prstGeom prst="rect">
            <a:avLst/>
          </a:prstGeom>
          <a:ln>
            <a:solidFill>
              <a:schemeClr val="bg1"/>
            </a:solidFill>
          </a:ln>
        </p:spPr>
      </p:pic>
    </p:spTree>
    <p:extLst>
      <p:ext uri="{BB962C8B-B14F-4D97-AF65-F5344CB8AC3E}">
        <p14:creationId xmlns:p14="http://schemas.microsoft.com/office/powerpoint/2010/main" val="38893598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“Best Practices”</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30</a:t>
            </a:fld>
            <a:endParaRPr lang="en-US"/>
          </a:p>
        </p:txBody>
      </p:sp>
      <p:sp>
        <p:nvSpPr>
          <p:cNvPr id="6" name="Title 4"/>
          <p:cNvSpPr txBox="1">
            <a:spLocks/>
          </p:cNvSpPr>
          <p:nvPr/>
        </p:nvSpPr>
        <p:spPr>
          <a:xfrm>
            <a:off x="402939" y="938677"/>
            <a:ext cx="10972800" cy="233859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200" b="0" dirty="0">
                <a:solidFill>
                  <a:schemeClr val="tx1"/>
                </a:solidFill>
                <a:latin typeface="+mn-lt"/>
              </a:rPr>
              <a:t>Never assume a question is asking you for the “Best Practice.”</a:t>
            </a:r>
          </a:p>
          <a:p>
            <a:r>
              <a:rPr lang="en-US" sz="3200" b="0" dirty="0">
                <a:solidFill>
                  <a:schemeClr val="tx1"/>
                </a:solidFill>
                <a:latin typeface="+mn-lt"/>
              </a:rPr>
              <a:t>Something in the question will make the other answers wrong.</a:t>
            </a:r>
          </a:p>
          <a:p>
            <a:endParaRPr lang="en-US" sz="3200" b="0" dirty="0">
              <a:solidFill>
                <a:schemeClr val="tx1"/>
              </a:solidFill>
              <a:latin typeface="+mn-lt"/>
            </a:endParaRPr>
          </a:p>
          <a:p>
            <a:r>
              <a:rPr lang="en-US" sz="3200" dirty="0">
                <a:solidFill>
                  <a:schemeClr val="tx1"/>
                </a:solidFill>
                <a:latin typeface="+mn-lt"/>
              </a:rPr>
              <a:t>“Best Practices” are not testable </a:t>
            </a:r>
            <a:br>
              <a:rPr lang="en-US" sz="3200" dirty="0">
                <a:solidFill>
                  <a:schemeClr val="tx1"/>
                </a:solidFill>
                <a:latin typeface="+mn-lt"/>
              </a:rPr>
            </a:br>
            <a:r>
              <a:rPr lang="en-US" sz="3200" b="0" dirty="0">
                <a:solidFill>
                  <a:schemeClr val="tx1"/>
                </a:solidFill>
                <a:latin typeface="+mn-lt"/>
              </a:rPr>
              <a:t>but may be used as distractors. </a:t>
            </a:r>
          </a:p>
          <a:p>
            <a:r>
              <a:rPr lang="en-US" sz="3200" b="0" dirty="0">
                <a:solidFill>
                  <a:schemeClr val="tx1"/>
                </a:solidFill>
                <a:latin typeface="+mn-lt"/>
              </a:rPr>
              <a:t>We can’t test:</a:t>
            </a:r>
          </a:p>
          <a:p>
            <a:pPr marL="457200" indent="-457200">
              <a:buFont typeface="Arial" panose="020B0604020202020204" pitchFamily="34" charset="0"/>
              <a:buChar char="•"/>
            </a:pPr>
            <a:r>
              <a:rPr lang="en-US" sz="3200" b="0" dirty="0">
                <a:solidFill>
                  <a:schemeClr val="tx1"/>
                </a:solidFill>
                <a:latin typeface="+mn-lt"/>
              </a:rPr>
              <a:t>unenforced naming conventions or file extensions</a:t>
            </a:r>
          </a:p>
          <a:p>
            <a:pPr marL="457200" indent="-457200">
              <a:buFont typeface="Arial" panose="020B0604020202020204" pitchFamily="34" charset="0"/>
              <a:buChar char="•"/>
            </a:pPr>
            <a:r>
              <a:rPr lang="en-US" sz="3200" b="0" dirty="0">
                <a:solidFill>
                  <a:schemeClr val="tx1"/>
                </a:solidFill>
                <a:latin typeface="+mn-lt"/>
              </a:rPr>
              <a:t>generally accepted standard </a:t>
            </a:r>
          </a:p>
          <a:p>
            <a:pPr marL="457200" indent="-457200">
              <a:buFont typeface="Arial" panose="020B0604020202020204" pitchFamily="34" charset="0"/>
              <a:buChar char="•"/>
            </a:pPr>
            <a:r>
              <a:rPr lang="en-US" sz="3200" b="0" dirty="0">
                <a:solidFill>
                  <a:schemeClr val="tx1"/>
                </a:solidFill>
                <a:latin typeface="+mn-lt"/>
              </a:rPr>
              <a:t>the normal order for this </a:t>
            </a:r>
          </a:p>
          <a:p>
            <a:pPr marL="457200" indent="-457200">
              <a:buFont typeface="Arial" panose="020B0604020202020204" pitchFamily="34" charset="0"/>
              <a:buChar char="•"/>
            </a:pPr>
            <a:r>
              <a:rPr lang="en-US" sz="3200" b="0" dirty="0">
                <a:solidFill>
                  <a:schemeClr val="tx1"/>
                </a:solidFill>
                <a:latin typeface="+mn-lt"/>
              </a:rPr>
              <a:t>how it has always been done </a:t>
            </a:r>
          </a:p>
          <a:p>
            <a:pPr marL="457200" indent="-457200">
              <a:buFont typeface="Arial" panose="020B0604020202020204" pitchFamily="34" charset="0"/>
              <a:buChar char="•"/>
            </a:pPr>
            <a:r>
              <a:rPr lang="en-US" sz="3200" b="0" dirty="0">
                <a:solidFill>
                  <a:schemeClr val="tx1"/>
                </a:solidFill>
                <a:latin typeface="+mn-lt"/>
              </a:rPr>
              <a:t>“industry knowledge”</a:t>
            </a:r>
          </a:p>
        </p:txBody>
      </p:sp>
    </p:spTree>
    <p:extLst>
      <p:ext uri="{BB962C8B-B14F-4D97-AF65-F5344CB8AC3E}">
        <p14:creationId xmlns:p14="http://schemas.microsoft.com/office/powerpoint/2010/main" val="1056921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allAtOnce"/>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Beta Exams</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31</a:t>
            </a:fld>
            <a:endParaRPr lang="en-US" dirty="0"/>
          </a:p>
        </p:txBody>
      </p:sp>
      <p:sp>
        <p:nvSpPr>
          <p:cNvPr id="6" name="Title 4"/>
          <p:cNvSpPr txBox="1">
            <a:spLocks/>
          </p:cNvSpPr>
          <p:nvPr/>
        </p:nvSpPr>
        <p:spPr>
          <a:xfrm>
            <a:off x="381674" y="938677"/>
            <a:ext cx="10972800" cy="233859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chemeClr val="tx1"/>
                </a:solidFill>
                <a:latin typeface="+mn-lt"/>
              </a:rPr>
              <a:t>You can take new cert exams for new technology for significant discounts (not free any more).</a:t>
            </a:r>
          </a:p>
          <a:p>
            <a:endParaRPr lang="en-US" sz="3600" b="0" dirty="0">
              <a:solidFill>
                <a:schemeClr val="tx1"/>
              </a:solidFill>
              <a:latin typeface="+mn-lt"/>
            </a:endParaRPr>
          </a:p>
          <a:p>
            <a:r>
              <a:rPr lang="en-US" sz="3600" b="0" dirty="0">
                <a:solidFill>
                  <a:schemeClr val="tx1"/>
                </a:solidFill>
                <a:latin typeface="+mn-lt"/>
              </a:rPr>
              <a:t>Follow the </a:t>
            </a:r>
            <a:r>
              <a:rPr lang="en-US" sz="3600" b="0" dirty="0">
                <a:solidFill>
                  <a:schemeClr val="tx1"/>
                </a:solidFill>
                <a:latin typeface="+mn-lt"/>
                <a:hlinkClick r:id="rId3"/>
              </a:rPr>
              <a:t>Microsoft Learn Blog</a:t>
            </a:r>
            <a:r>
              <a:rPr lang="en-US" sz="3600" b="0" dirty="0">
                <a:solidFill>
                  <a:schemeClr val="tx1"/>
                </a:solidFill>
                <a:latin typeface="+mn-lt"/>
              </a:rPr>
              <a:t>.</a:t>
            </a:r>
          </a:p>
          <a:p>
            <a:endParaRPr lang="en-US" sz="3600" b="0" dirty="0">
              <a:solidFill>
                <a:schemeClr val="tx1"/>
              </a:solidFill>
              <a:latin typeface="+mn-lt"/>
            </a:endParaRPr>
          </a:p>
          <a:p>
            <a:r>
              <a:rPr lang="en-US" sz="3600" b="0" dirty="0">
                <a:solidFill>
                  <a:schemeClr val="tx1"/>
                </a:solidFill>
                <a:latin typeface="+mn-lt"/>
              </a:rPr>
              <a:t>With Beta Exams, you don’t find out whether or not you’ve passed right away. They evaluate the outcomes of the beta process and the questions. </a:t>
            </a:r>
          </a:p>
        </p:txBody>
      </p:sp>
    </p:spTree>
    <p:extLst>
      <p:ext uri="{BB962C8B-B14F-4D97-AF65-F5344CB8AC3E}">
        <p14:creationId xmlns:p14="http://schemas.microsoft.com/office/powerpoint/2010/main" val="355132028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After the exam is live</a:t>
            </a:r>
          </a:p>
        </p:txBody>
      </p:sp>
      <p:sp>
        <p:nvSpPr>
          <p:cNvPr id="3" name="Content Placeholder 2"/>
          <p:cNvSpPr>
            <a:spLocks noGrp="1"/>
          </p:cNvSpPr>
          <p:nvPr>
            <p:ph idx="1"/>
          </p:nvPr>
        </p:nvSpPr>
        <p:spPr>
          <a:xfrm>
            <a:off x="609600" y="990603"/>
            <a:ext cx="11074400" cy="5648322"/>
          </a:xfrm>
        </p:spPr>
        <p:txBody>
          <a:bodyPr>
            <a:noAutofit/>
          </a:bodyPr>
          <a:lstStyle/>
          <a:p>
            <a:r>
              <a:rPr lang="en-US" sz="4000" dirty="0"/>
              <a:t>In Beta and when the exam is live, question success and feedback is analyzed by a </a:t>
            </a:r>
            <a:r>
              <a:rPr lang="en-US" sz="4000" i="1" dirty="0"/>
              <a:t>psychometrician</a:t>
            </a:r>
          </a:p>
          <a:p>
            <a:r>
              <a:rPr lang="en-US" sz="4000" dirty="0"/>
              <a:t>Exams can be refreshed for new content without changing the exam number.</a:t>
            </a:r>
          </a:p>
          <a:p>
            <a:r>
              <a:rPr lang="en-US" sz="4000" dirty="0"/>
              <a:t>New product capabilities/features often get a special focus on exams.</a:t>
            </a:r>
          </a:p>
          <a:p>
            <a:endParaRPr lang="en-US" sz="4000" i="1" dirty="0"/>
          </a:p>
        </p:txBody>
      </p:sp>
    </p:spTree>
    <p:extLst>
      <p:ext uri="{BB962C8B-B14F-4D97-AF65-F5344CB8AC3E}">
        <p14:creationId xmlns:p14="http://schemas.microsoft.com/office/powerpoint/2010/main" val="2077756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Writing the Wrong Answers Is Difficult</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33</a:t>
            </a:fld>
            <a:endParaRPr lang="en-US"/>
          </a:p>
        </p:txBody>
      </p:sp>
      <p:sp>
        <p:nvSpPr>
          <p:cNvPr id="6" name="Title 4"/>
          <p:cNvSpPr txBox="1">
            <a:spLocks/>
          </p:cNvSpPr>
          <p:nvPr/>
        </p:nvSpPr>
        <p:spPr>
          <a:xfrm>
            <a:off x="285981" y="849117"/>
            <a:ext cx="11518092" cy="2118326"/>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pPr marL="571500" indent="-571500">
              <a:buFont typeface="Arial" panose="020B0604020202020204" pitchFamily="34" charset="0"/>
              <a:buChar char="•"/>
            </a:pPr>
            <a:r>
              <a:rPr lang="en-US" b="0" dirty="0">
                <a:solidFill>
                  <a:schemeClr val="tx1"/>
                </a:solidFill>
                <a:latin typeface="+mn-lt"/>
              </a:rPr>
              <a:t>If two answers seem correct, </a:t>
            </a:r>
            <a:br>
              <a:rPr lang="en-US" b="0" dirty="0">
                <a:solidFill>
                  <a:schemeClr val="tx1"/>
                </a:solidFill>
                <a:latin typeface="+mn-lt"/>
              </a:rPr>
            </a:br>
            <a:r>
              <a:rPr lang="en-US" b="0" dirty="0">
                <a:solidFill>
                  <a:schemeClr val="tx1"/>
                </a:solidFill>
                <a:latin typeface="+mn-lt"/>
              </a:rPr>
              <a:t>there IS a differentiator somewhere in the question. </a:t>
            </a:r>
          </a:p>
          <a:p>
            <a:pPr marL="571500" indent="-571500">
              <a:buFont typeface="Arial" panose="020B0604020202020204" pitchFamily="34" charset="0"/>
              <a:buChar char="•"/>
            </a:pPr>
            <a:r>
              <a:rPr lang="en-US" b="0" dirty="0">
                <a:solidFill>
                  <a:schemeClr val="tx1"/>
                </a:solidFill>
                <a:latin typeface="+mn-lt"/>
              </a:rPr>
              <a:t>Read the question carefully, note details.</a:t>
            </a:r>
          </a:p>
          <a:p>
            <a:pPr marL="571500" indent="-571500">
              <a:buFont typeface="Arial" panose="020B0604020202020204" pitchFamily="34" charset="0"/>
              <a:buChar char="•"/>
            </a:pPr>
            <a:r>
              <a:rPr lang="en-US" b="0" dirty="0">
                <a:solidFill>
                  <a:schemeClr val="tx1"/>
                </a:solidFill>
                <a:latin typeface="+mn-lt"/>
              </a:rPr>
              <a:t>At some point, the question writer introduced a </a:t>
            </a:r>
            <a:r>
              <a:rPr lang="en-US" dirty="0">
                <a:solidFill>
                  <a:schemeClr val="tx1"/>
                </a:solidFill>
                <a:latin typeface="+mn-lt"/>
              </a:rPr>
              <a:t>factor</a:t>
            </a:r>
            <a:r>
              <a:rPr lang="en-US" b="0" dirty="0">
                <a:solidFill>
                  <a:schemeClr val="tx1"/>
                </a:solidFill>
                <a:latin typeface="+mn-lt"/>
              </a:rPr>
              <a:t> in the question to make sure there is </a:t>
            </a:r>
            <a:br>
              <a:rPr lang="en-US" b="0" dirty="0">
                <a:solidFill>
                  <a:schemeClr val="tx1"/>
                </a:solidFill>
                <a:latin typeface="+mn-lt"/>
              </a:rPr>
            </a:br>
            <a:r>
              <a:rPr lang="en-US" dirty="0">
                <a:solidFill>
                  <a:schemeClr val="tx1"/>
                </a:solidFill>
                <a:latin typeface="+mn-lt"/>
              </a:rPr>
              <a:t>only one right answer </a:t>
            </a:r>
            <a:r>
              <a:rPr lang="en-US" b="0" dirty="0">
                <a:solidFill>
                  <a:schemeClr val="tx1"/>
                </a:solidFill>
                <a:latin typeface="+mn-lt"/>
              </a:rPr>
              <a:t>and all other options are 100% wrong.</a:t>
            </a:r>
          </a:p>
        </p:txBody>
      </p:sp>
    </p:spTree>
    <p:extLst>
      <p:ext uri="{BB962C8B-B14F-4D97-AF65-F5344CB8AC3E}">
        <p14:creationId xmlns:p14="http://schemas.microsoft.com/office/powerpoint/2010/main" val="1270570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allAtOnce"/>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Why Writing the Wrong Answers Is Difficult</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34</a:t>
            </a:fld>
            <a:endParaRPr lang="en-US"/>
          </a:p>
        </p:txBody>
      </p:sp>
      <p:sp>
        <p:nvSpPr>
          <p:cNvPr id="6" name="Title 4"/>
          <p:cNvSpPr txBox="1">
            <a:spLocks/>
          </p:cNvSpPr>
          <p:nvPr/>
        </p:nvSpPr>
        <p:spPr>
          <a:xfrm>
            <a:off x="285980" y="839973"/>
            <a:ext cx="11658369" cy="2118326"/>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pPr marL="571500" indent="-571500">
              <a:buFont typeface="Arial" panose="020B0604020202020204" pitchFamily="34" charset="0"/>
              <a:buChar char="•"/>
            </a:pPr>
            <a:r>
              <a:rPr lang="en-US" b="0" dirty="0">
                <a:solidFill>
                  <a:schemeClr val="tx1"/>
                </a:solidFill>
                <a:latin typeface="+mn-lt"/>
              </a:rPr>
              <a:t>Writing the right answer is easy, and its opposite is easy (though sometimes too obvious).</a:t>
            </a:r>
          </a:p>
          <a:p>
            <a:pPr marL="571500" indent="-571500">
              <a:buFont typeface="Arial" panose="020B0604020202020204" pitchFamily="34" charset="0"/>
              <a:buChar char="•"/>
            </a:pPr>
            <a:r>
              <a:rPr lang="en-US" b="0" dirty="0">
                <a:solidFill>
                  <a:schemeClr val="tx1"/>
                </a:solidFill>
                <a:latin typeface="+mn-lt"/>
              </a:rPr>
              <a:t>Writing wrong answers is more difficult than correct!</a:t>
            </a:r>
          </a:p>
          <a:p>
            <a:pPr marL="571500" indent="-571500">
              <a:buFont typeface="Arial" panose="020B0604020202020204" pitchFamily="34" charset="0"/>
              <a:buChar char="•"/>
            </a:pPr>
            <a:r>
              <a:rPr lang="en-US" b="0" dirty="0">
                <a:solidFill>
                  <a:schemeClr val="tx1"/>
                </a:solidFill>
                <a:latin typeface="+mn-lt"/>
              </a:rPr>
              <a:t>Creating challenging wrong answers sometimes involves introducing new variables or twists to your question, and it is </a:t>
            </a:r>
            <a:r>
              <a:rPr lang="en-US" dirty="0">
                <a:solidFill>
                  <a:schemeClr val="tx1"/>
                </a:solidFill>
                <a:latin typeface="+mn-lt"/>
              </a:rPr>
              <a:t>difficult to keep the question scenario simple </a:t>
            </a:r>
            <a:r>
              <a:rPr lang="en-US" b="0" dirty="0">
                <a:solidFill>
                  <a:schemeClr val="tx1"/>
                </a:solidFill>
                <a:latin typeface="+mn-lt"/>
              </a:rPr>
              <a:t>while being complex enough to have 3 legitimate wrong answers. </a:t>
            </a:r>
          </a:p>
          <a:p>
            <a:pPr marL="571500" indent="-571500">
              <a:buFont typeface="Arial" panose="020B0604020202020204" pitchFamily="34" charset="0"/>
              <a:buChar char="•"/>
            </a:pPr>
            <a:endParaRPr lang="en-US" b="0" dirty="0">
              <a:solidFill>
                <a:schemeClr val="tx1"/>
              </a:solidFill>
              <a:latin typeface="+mn-lt"/>
            </a:endParaRPr>
          </a:p>
        </p:txBody>
      </p:sp>
    </p:spTree>
    <p:extLst>
      <p:ext uri="{BB962C8B-B14F-4D97-AF65-F5344CB8AC3E}">
        <p14:creationId xmlns:p14="http://schemas.microsoft.com/office/powerpoint/2010/main" val="2221593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allAtOnce"/>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Item Writer - Question Drifting</a:t>
            </a:r>
          </a:p>
        </p:txBody>
      </p:sp>
      <p:sp>
        <p:nvSpPr>
          <p:cNvPr id="5" name="TextBox 4"/>
          <p:cNvSpPr txBox="1"/>
          <p:nvPr/>
        </p:nvSpPr>
        <p:spPr>
          <a:xfrm>
            <a:off x="233916" y="1073886"/>
            <a:ext cx="11292799" cy="2800767"/>
          </a:xfrm>
          <a:prstGeom prst="rect">
            <a:avLst/>
          </a:prstGeom>
          <a:noFill/>
        </p:spPr>
        <p:txBody>
          <a:bodyPr wrap="square" rtlCol="0">
            <a:spAutoFit/>
          </a:bodyPr>
          <a:lstStyle/>
          <a:p>
            <a:pPr marL="571500" indent="-571500">
              <a:buFont typeface="Arial" panose="020B0604020202020204" pitchFamily="34" charset="0"/>
              <a:buChar char="•"/>
            </a:pPr>
            <a:r>
              <a:rPr lang="en-US" sz="4400" dirty="0"/>
              <a:t>“Domain Drift” is when your question became so complicated, you end up with </a:t>
            </a:r>
            <a:br>
              <a:rPr lang="en-US" sz="4400" dirty="0"/>
            </a:br>
            <a:r>
              <a:rPr lang="en-US" sz="4400" b="1" dirty="0"/>
              <a:t>a question on a different topic. </a:t>
            </a:r>
          </a:p>
          <a:p>
            <a:endParaRPr lang="en-US" sz="4400" dirty="0"/>
          </a:p>
        </p:txBody>
      </p:sp>
    </p:spTree>
    <p:extLst>
      <p:ext uri="{BB962C8B-B14F-4D97-AF65-F5344CB8AC3E}">
        <p14:creationId xmlns:p14="http://schemas.microsoft.com/office/powerpoint/2010/main" val="1528764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allAtOnce"/>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Question Structure</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36</a:t>
            </a:fld>
            <a:endParaRPr lang="en-US"/>
          </a:p>
        </p:txBody>
      </p:sp>
      <p:sp>
        <p:nvSpPr>
          <p:cNvPr id="6" name="Title 4"/>
          <p:cNvSpPr txBox="1">
            <a:spLocks/>
          </p:cNvSpPr>
          <p:nvPr/>
        </p:nvSpPr>
        <p:spPr>
          <a:xfrm>
            <a:off x="296613" y="839973"/>
            <a:ext cx="4547949"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chemeClr val="tx1"/>
                </a:solidFill>
                <a:latin typeface="+mn-lt"/>
              </a:rPr>
              <a:t>A question will include: </a:t>
            </a:r>
          </a:p>
          <a:p>
            <a:r>
              <a:rPr lang="en-US" sz="3600" b="0" dirty="0">
                <a:solidFill>
                  <a:schemeClr val="tx1"/>
                </a:solidFill>
                <a:latin typeface="+mn-lt"/>
              </a:rPr>
              <a:t>a Technical Scenario, </a:t>
            </a:r>
            <a:br>
              <a:rPr lang="en-US" sz="3600" b="0" dirty="0">
                <a:solidFill>
                  <a:schemeClr val="tx1"/>
                </a:solidFill>
                <a:latin typeface="+mn-lt"/>
              </a:rPr>
            </a:br>
            <a:endParaRPr lang="en-US" sz="3600" b="0" dirty="0">
              <a:solidFill>
                <a:schemeClr val="tx1"/>
              </a:solidFill>
              <a:latin typeface="+mn-lt"/>
            </a:endParaRPr>
          </a:p>
          <a:p>
            <a:r>
              <a:rPr lang="en-US" sz="3600" b="0" dirty="0">
                <a:solidFill>
                  <a:schemeClr val="tx1"/>
                </a:solidFill>
                <a:latin typeface="+mn-lt"/>
              </a:rPr>
              <a:t>a Problem Statement and Requirements,</a:t>
            </a:r>
          </a:p>
          <a:p>
            <a:r>
              <a:rPr lang="en-US" sz="3600" b="0" dirty="0">
                <a:solidFill>
                  <a:schemeClr val="tx1"/>
                </a:solidFill>
                <a:latin typeface="+mn-lt"/>
              </a:rPr>
              <a:t> </a:t>
            </a:r>
          </a:p>
          <a:p>
            <a:r>
              <a:rPr lang="en-US" sz="3600" b="0" dirty="0">
                <a:solidFill>
                  <a:schemeClr val="tx1"/>
                </a:solidFill>
                <a:latin typeface="+mn-lt"/>
              </a:rPr>
              <a:t>a Goal Statement,</a:t>
            </a:r>
            <a:br>
              <a:rPr lang="en-US" sz="3600" b="0" dirty="0">
                <a:solidFill>
                  <a:schemeClr val="tx1"/>
                </a:solidFill>
                <a:latin typeface="+mn-lt"/>
              </a:rPr>
            </a:br>
            <a:endParaRPr lang="en-US" sz="3600" b="0" dirty="0">
              <a:solidFill>
                <a:schemeClr val="tx1"/>
              </a:solidFill>
              <a:latin typeface="+mn-lt"/>
            </a:endParaRPr>
          </a:p>
          <a:p>
            <a:r>
              <a:rPr lang="en-US" sz="3600" b="0" dirty="0">
                <a:solidFill>
                  <a:schemeClr val="tx1"/>
                </a:solidFill>
                <a:latin typeface="+mn-lt"/>
              </a:rPr>
              <a:t>and a Question Statement.</a:t>
            </a:r>
          </a:p>
          <a:p>
            <a:endParaRPr lang="en-US" sz="3600" b="0" dirty="0">
              <a:solidFill>
                <a:schemeClr val="tx1"/>
              </a:solidFill>
              <a:latin typeface="+mn-lt"/>
            </a:endParaRPr>
          </a:p>
          <a:p>
            <a:endParaRPr lang="en-US" sz="3600" b="0" dirty="0">
              <a:solidFill>
                <a:schemeClr val="tx1"/>
              </a:solidFill>
              <a:latin typeface="+mn-lt"/>
            </a:endParaRPr>
          </a:p>
          <a:p>
            <a:endParaRPr lang="en-US" sz="3600" b="0" dirty="0">
              <a:solidFill>
                <a:schemeClr val="tx1"/>
              </a:solidFill>
              <a:latin typeface="+mn-lt"/>
            </a:endParaRPr>
          </a:p>
        </p:txBody>
      </p:sp>
      <p:sp>
        <p:nvSpPr>
          <p:cNvPr id="7" name="Title 4"/>
          <p:cNvSpPr txBox="1">
            <a:spLocks/>
          </p:cNvSpPr>
          <p:nvPr/>
        </p:nvSpPr>
        <p:spPr>
          <a:xfrm>
            <a:off x="5454502" y="839973"/>
            <a:ext cx="6453963"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chemeClr val="tx1"/>
                </a:solidFill>
                <a:latin typeface="+mn-lt"/>
              </a:rPr>
              <a:t>For example:</a:t>
            </a:r>
          </a:p>
          <a:p>
            <a:r>
              <a:rPr lang="en-US" sz="3600" b="0" dirty="0">
                <a:solidFill>
                  <a:schemeClr val="tx1"/>
                </a:solidFill>
                <a:latin typeface="+mn-lt"/>
              </a:rPr>
              <a:t>You are making a sandwich.</a:t>
            </a:r>
            <a:br>
              <a:rPr lang="en-US" sz="3600" b="0" dirty="0">
                <a:solidFill>
                  <a:schemeClr val="tx1"/>
                </a:solidFill>
                <a:latin typeface="+mn-lt"/>
              </a:rPr>
            </a:br>
            <a:endParaRPr lang="en-US" sz="3600" b="0" dirty="0">
              <a:solidFill>
                <a:schemeClr val="tx1"/>
              </a:solidFill>
              <a:latin typeface="+mn-lt"/>
            </a:endParaRPr>
          </a:p>
          <a:p>
            <a:r>
              <a:rPr lang="en-US" sz="3600" b="0" dirty="0">
                <a:solidFill>
                  <a:schemeClr val="tx1"/>
                </a:solidFill>
                <a:latin typeface="+mn-lt"/>
              </a:rPr>
              <a:t>You must make the sandwich with peanut butter.</a:t>
            </a:r>
            <a:br>
              <a:rPr lang="en-US" sz="3600" b="0" dirty="0">
                <a:solidFill>
                  <a:schemeClr val="tx1"/>
                </a:solidFill>
                <a:latin typeface="+mn-lt"/>
              </a:rPr>
            </a:br>
            <a:endParaRPr lang="en-US" sz="3600" b="0" dirty="0">
              <a:solidFill>
                <a:schemeClr val="tx1"/>
              </a:solidFill>
              <a:latin typeface="+mn-lt"/>
            </a:endParaRPr>
          </a:p>
          <a:p>
            <a:r>
              <a:rPr lang="en-US" sz="3600" b="0" dirty="0">
                <a:solidFill>
                  <a:schemeClr val="tx1"/>
                </a:solidFill>
                <a:latin typeface="+mn-lt"/>
              </a:rPr>
              <a:t>You need to choose a utensil.</a:t>
            </a:r>
          </a:p>
          <a:p>
            <a:endParaRPr lang="en-US" sz="3600" b="0" dirty="0">
              <a:solidFill>
                <a:schemeClr val="tx1"/>
              </a:solidFill>
              <a:latin typeface="+mn-lt"/>
            </a:endParaRPr>
          </a:p>
          <a:p>
            <a:r>
              <a:rPr lang="en-US" sz="3600" b="0" dirty="0">
                <a:solidFill>
                  <a:schemeClr val="tx1"/>
                </a:solidFill>
                <a:latin typeface="+mn-lt"/>
              </a:rPr>
              <a:t>Which do you choose?</a:t>
            </a:r>
          </a:p>
          <a:p>
            <a:endParaRPr lang="en-US" sz="3600" b="0" dirty="0">
              <a:solidFill>
                <a:schemeClr val="tx1"/>
              </a:solidFill>
              <a:latin typeface="+mn-lt"/>
            </a:endParaRPr>
          </a:p>
        </p:txBody>
      </p:sp>
    </p:spTree>
    <p:extLst>
      <p:ext uri="{BB962C8B-B14F-4D97-AF65-F5344CB8AC3E}">
        <p14:creationId xmlns:p14="http://schemas.microsoft.com/office/powerpoint/2010/main" val="879631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allAtOnce"/>
      <p:bldP spid="7" grpId="0" build="allAtOnce"/>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a:t>Writing the Wrong Answers Is Most Difficult</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37</a:t>
            </a:fld>
            <a:endParaRPr lang="en-US"/>
          </a:p>
        </p:txBody>
      </p:sp>
      <p:sp>
        <p:nvSpPr>
          <p:cNvPr id="6" name="Title 4"/>
          <p:cNvSpPr txBox="1">
            <a:spLocks/>
          </p:cNvSpPr>
          <p:nvPr/>
        </p:nvSpPr>
        <p:spPr>
          <a:xfrm>
            <a:off x="296613" y="839973"/>
            <a:ext cx="5157889"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rgbClr val="C00000"/>
                </a:solidFill>
                <a:latin typeface="+mn-lt"/>
              </a:rPr>
              <a:t>So your easy multiple-choice answers become:</a:t>
            </a:r>
          </a:p>
          <a:p>
            <a:endParaRPr lang="en-US" sz="3600" b="0" dirty="0">
              <a:solidFill>
                <a:srgbClr val="C00000"/>
              </a:solidFill>
              <a:latin typeface="+mn-lt"/>
            </a:endParaRPr>
          </a:p>
          <a:p>
            <a:pPr marL="742950" indent="-742950">
              <a:buAutoNum type="alphaUcPeriod"/>
            </a:pPr>
            <a:r>
              <a:rPr lang="en-US" sz="3600" b="0" dirty="0">
                <a:solidFill>
                  <a:srgbClr val="C00000"/>
                </a:solidFill>
                <a:latin typeface="+mn-lt"/>
              </a:rPr>
              <a:t>Fork.</a:t>
            </a:r>
          </a:p>
          <a:p>
            <a:pPr marL="742950" indent="-742950">
              <a:buAutoNum type="alphaUcPeriod"/>
            </a:pPr>
            <a:r>
              <a:rPr lang="en-US" sz="3600" b="0" dirty="0">
                <a:solidFill>
                  <a:srgbClr val="C00000"/>
                </a:solidFill>
                <a:latin typeface="+mn-lt"/>
              </a:rPr>
              <a:t>Spoon.</a:t>
            </a:r>
          </a:p>
          <a:p>
            <a:pPr marL="742950" indent="-742950">
              <a:buAutoNum type="alphaUcPeriod"/>
            </a:pPr>
            <a:r>
              <a:rPr lang="en-US" sz="3600" b="0" dirty="0">
                <a:solidFill>
                  <a:srgbClr val="C00000"/>
                </a:solidFill>
                <a:latin typeface="+mn-lt"/>
              </a:rPr>
              <a:t>Knife.</a:t>
            </a:r>
          </a:p>
          <a:p>
            <a:pPr marL="742950" indent="-742950">
              <a:buAutoNum type="alphaUcPeriod"/>
            </a:pPr>
            <a:r>
              <a:rPr lang="en-US" sz="3600" b="0" dirty="0">
                <a:solidFill>
                  <a:srgbClr val="C00000"/>
                </a:solidFill>
                <a:latin typeface="+mn-lt"/>
              </a:rPr>
              <a:t>Spork.</a:t>
            </a:r>
          </a:p>
          <a:p>
            <a:pPr marL="742950" indent="-742950">
              <a:buAutoNum type="alphaUcPeriod"/>
            </a:pPr>
            <a:endParaRPr lang="en-US" sz="3600" b="0" dirty="0">
              <a:solidFill>
                <a:srgbClr val="C00000"/>
              </a:solidFill>
              <a:latin typeface="+mn-lt"/>
            </a:endParaRPr>
          </a:p>
          <a:p>
            <a:r>
              <a:rPr lang="en-US" sz="3600" b="0" dirty="0">
                <a:solidFill>
                  <a:srgbClr val="C00000"/>
                </a:solidFill>
                <a:latin typeface="+mn-lt"/>
              </a:rPr>
              <a:t>And everyone knows a knife is correct, right?</a:t>
            </a:r>
          </a:p>
        </p:txBody>
      </p:sp>
      <p:sp>
        <p:nvSpPr>
          <p:cNvPr id="7" name="Title 4"/>
          <p:cNvSpPr txBox="1">
            <a:spLocks/>
          </p:cNvSpPr>
          <p:nvPr/>
        </p:nvSpPr>
        <p:spPr>
          <a:xfrm>
            <a:off x="5454502" y="839973"/>
            <a:ext cx="6453963"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chemeClr val="tx1"/>
                </a:solidFill>
                <a:latin typeface="+mn-lt"/>
              </a:rPr>
              <a:t>For example:</a:t>
            </a:r>
          </a:p>
          <a:p>
            <a:r>
              <a:rPr lang="en-US" sz="3600" b="0" dirty="0">
                <a:solidFill>
                  <a:schemeClr val="tx1"/>
                </a:solidFill>
                <a:latin typeface="+mn-lt"/>
              </a:rPr>
              <a:t>You are making a sandwich.</a:t>
            </a:r>
            <a:br>
              <a:rPr lang="en-US" sz="3600" b="0" dirty="0">
                <a:solidFill>
                  <a:schemeClr val="tx1"/>
                </a:solidFill>
                <a:latin typeface="+mn-lt"/>
              </a:rPr>
            </a:br>
            <a:endParaRPr lang="en-US" sz="3600" b="0" dirty="0">
              <a:solidFill>
                <a:schemeClr val="tx1"/>
              </a:solidFill>
              <a:latin typeface="+mn-lt"/>
            </a:endParaRPr>
          </a:p>
          <a:p>
            <a:r>
              <a:rPr lang="en-US" sz="3600" b="0" dirty="0">
                <a:solidFill>
                  <a:schemeClr val="tx1"/>
                </a:solidFill>
                <a:latin typeface="+mn-lt"/>
              </a:rPr>
              <a:t>You must make the sandwich with peanut butter.</a:t>
            </a:r>
            <a:br>
              <a:rPr lang="en-US" sz="3600" b="0" dirty="0">
                <a:solidFill>
                  <a:schemeClr val="tx1"/>
                </a:solidFill>
                <a:latin typeface="+mn-lt"/>
              </a:rPr>
            </a:br>
            <a:endParaRPr lang="en-US" sz="3600" b="0" dirty="0">
              <a:solidFill>
                <a:schemeClr val="tx1"/>
              </a:solidFill>
              <a:latin typeface="+mn-lt"/>
            </a:endParaRPr>
          </a:p>
          <a:p>
            <a:r>
              <a:rPr lang="en-US" sz="3600" b="0" dirty="0">
                <a:solidFill>
                  <a:schemeClr val="tx1"/>
                </a:solidFill>
                <a:latin typeface="+mn-lt"/>
              </a:rPr>
              <a:t>You need to choose a utensil.</a:t>
            </a:r>
          </a:p>
          <a:p>
            <a:endParaRPr lang="en-US" sz="3600" b="0" dirty="0">
              <a:solidFill>
                <a:schemeClr val="tx1"/>
              </a:solidFill>
              <a:latin typeface="+mn-lt"/>
            </a:endParaRPr>
          </a:p>
          <a:p>
            <a:r>
              <a:rPr lang="en-US" sz="3600" b="0" dirty="0">
                <a:solidFill>
                  <a:schemeClr val="tx1"/>
                </a:solidFill>
                <a:latin typeface="+mn-lt"/>
              </a:rPr>
              <a:t>Which do you choose?</a:t>
            </a:r>
          </a:p>
          <a:p>
            <a:endParaRPr lang="en-US" sz="3600" b="0" dirty="0">
              <a:solidFill>
                <a:schemeClr val="tx1"/>
              </a:solidFill>
              <a:latin typeface="+mn-lt"/>
            </a:endParaRPr>
          </a:p>
          <a:p>
            <a:endParaRPr lang="en-US" sz="3600" b="0" dirty="0">
              <a:solidFill>
                <a:schemeClr val="tx1"/>
              </a:solidFill>
              <a:latin typeface="+mn-lt"/>
            </a:endParaRPr>
          </a:p>
          <a:p>
            <a:endParaRPr lang="en-US" sz="3600" b="0" dirty="0">
              <a:solidFill>
                <a:schemeClr val="tx1"/>
              </a:solidFill>
              <a:latin typeface="+mn-lt"/>
            </a:endParaRPr>
          </a:p>
        </p:txBody>
      </p:sp>
    </p:spTree>
    <p:extLst>
      <p:ext uri="{BB962C8B-B14F-4D97-AF65-F5344CB8AC3E}">
        <p14:creationId xmlns:p14="http://schemas.microsoft.com/office/powerpoint/2010/main" val="2985133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allAtOnce"/>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a:t>Writing the Wrong Answers Is Most Difficult</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38</a:t>
            </a:fld>
            <a:endParaRPr lang="en-US"/>
          </a:p>
        </p:txBody>
      </p:sp>
      <p:sp>
        <p:nvSpPr>
          <p:cNvPr id="6" name="Title 4"/>
          <p:cNvSpPr txBox="1">
            <a:spLocks/>
          </p:cNvSpPr>
          <p:nvPr/>
        </p:nvSpPr>
        <p:spPr>
          <a:xfrm>
            <a:off x="296613" y="839973"/>
            <a:ext cx="5157889"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rgbClr val="C00000"/>
                </a:solidFill>
                <a:latin typeface="+mn-lt"/>
              </a:rPr>
              <a:t>But you can probably spread peanut butter with any of those, if you try hard enough. You cannot test “Best Practices” or “Industry Standards” for peanut butter distribution. So you change your Goal Statement.</a:t>
            </a:r>
          </a:p>
        </p:txBody>
      </p:sp>
      <p:sp>
        <p:nvSpPr>
          <p:cNvPr id="7" name="Title 4"/>
          <p:cNvSpPr txBox="1">
            <a:spLocks/>
          </p:cNvSpPr>
          <p:nvPr/>
        </p:nvSpPr>
        <p:spPr>
          <a:xfrm>
            <a:off x="5454502" y="839973"/>
            <a:ext cx="6453963"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chemeClr val="tx1"/>
                </a:solidFill>
                <a:latin typeface="+mn-lt"/>
              </a:rPr>
              <a:t>For example:</a:t>
            </a:r>
          </a:p>
          <a:p>
            <a:r>
              <a:rPr lang="en-US" sz="3600" b="0" dirty="0">
                <a:solidFill>
                  <a:schemeClr val="tx1"/>
                </a:solidFill>
                <a:latin typeface="+mn-lt"/>
              </a:rPr>
              <a:t>You are making a sandwich.</a:t>
            </a:r>
          </a:p>
          <a:p>
            <a:r>
              <a:rPr lang="en-US" sz="3600" b="0" dirty="0">
                <a:solidFill>
                  <a:schemeClr val="tx1"/>
                </a:solidFill>
                <a:latin typeface="+mn-lt"/>
              </a:rPr>
              <a:t>You must make the sandwich with peanut butter.</a:t>
            </a:r>
          </a:p>
          <a:p>
            <a:r>
              <a:rPr lang="en-US" sz="3600" b="0" dirty="0">
                <a:solidFill>
                  <a:srgbClr val="C00000"/>
                </a:solidFill>
                <a:latin typeface="+mn-lt"/>
              </a:rPr>
              <a:t>You need to choose a utensil</a:t>
            </a:r>
            <a:r>
              <a:rPr lang="en-US" sz="3600" dirty="0">
                <a:solidFill>
                  <a:srgbClr val="C00000"/>
                </a:solidFill>
                <a:latin typeface="+mn-lt"/>
              </a:rPr>
              <a:t> that will spread the peanut butter by using the least amount of administrative effort.</a:t>
            </a:r>
          </a:p>
          <a:p>
            <a:r>
              <a:rPr lang="en-US" sz="3600" b="0" dirty="0">
                <a:solidFill>
                  <a:schemeClr val="tx1"/>
                </a:solidFill>
                <a:latin typeface="+mn-lt"/>
              </a:rPr>
              <a:t>Which do you choose?</a:t>
            </a:r>
          </a:p>
          <a:p>
            <a:endParaRPr lang="en-US" sz="3600" b="0" dirty="0">
              <a:solidFill>
                <a:schemeClr val="tx1"/>
              </a:solidFill>
              <a:latin typeface="+mn-lt"/>
            </a:endParaRPr>
          </a:p>
          <a:p>
            <a:endParaRPr lang="en-US" sz="3600" b="0" dirty="0">
              <a:solidFill>
                <a:schemeClr val="tx1"/>
              </a:solidFill>
              <a:latin typeface="+mn-lt"/>
            </a:endParaRPr>
          </a:p>
          <a:p>
            <a:endParaRPr lang="en-US" sz="3600" b="0" dirty="0">
              <a:solidFill>
                <a:schemeClr val="tx1"/>
              </a:solidFill>
              <a:latin typeface="+mn-lt"/>
            </a:endParaRPr>
          </a:p>
        </p:txBody>
      </p:sp>
    </p:spTree>
    <p:extLst>
      <p:ext uri="{BB962C8B-B14F-4D97-AF65-F5344CB8AC3E}">
        <p14:creationId xmlns:p14="http://schemas.microsoft.com/office/powerpoint/2010/main" val="1505754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allAtOnce"/>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a:t>Writing the Wrong Answers Is Most Difficult</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39</a:t>
            </a:fld>
            <a:endParaRPr lang="en-US"/>
          </a:p>
        </p:txBody>
      </p:sp>
      <p:sp>
        <p:nvSpPr>
          <p:cNvPr id="6" name="Title 4"/>
          <p:cNvSpPr txBox="1">
            <a:spLocks/>
          </p:cNvSpPr>
          <p:nvPr/>
        </p:nvSpPr>
        <p:spPr>
          <a:xfrm>
            <a:off x="296614" y="839973"/>
            <a:ext cx="4890848"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rgbClr val="C00000"/>
                </a:solidFill>
                <a:latin typeface="+mn-lt"/>
              </a:rPr>
              <a:t>But says who?</a:t>
            </a:r>
          </a:p>
          <a:p>
            <a:r>
              <a:rPr lang="en-US" sz="3600" b="0" dirty="0">
                <a:solidFill>
                  <a:srgbClr val="C00000"/>
                </a:solidFill>
                <a:latin typeface="+mn-lt"/>
              </a:rPr>
              <a:t>Spoons and Sporks have virtually the same peanut butter delivery factors, </a:t>
            </a:r>
          </a:p>
          <a:p>
            <a:r>
              <a:rPr lang="en-US" sz="3600" b="0" dirty="0">
                <a:solidFill>
                  <a:srgbClr val="C00000"/>
                </a:solidFill>
                <a:latin typeface="+mn-lt"/>
              </a:rPr>
              <a:t>and it could be argued by some cultures that forks are the superior peanut butter-handling implements.</a:t>
            </a:r>
          </a:p>
        </p:txBody>
      </p:sp>
      <p:sp>
        <p:nvSpPr>
          <p:cNvPr id="7" name="Title 4"/>
          <p:cNvSpPr txBox="1">
            <a:spLocks/>
          </p:cNvSpPr>
          <p:nvPr/>
        </p:nvSpPr>
        <p:spPr>
          <a:xfrm>
            <a:off x="5454502" y="839973"/>
            <a:ext cx="6453963"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chemeClr val="tx1"/>
                </a:solidFill>
                <a:latin typeface="+mn-lt"/>
              </a:rPr>
              <a:t>For example:</a:t>
            </a:r>
          </a:p>
          <a:p>
            <a:r>
              <a:rPr lang="en-US" sz="3600" b="0" dirty="0">
                <a:solidFill>
                  <a:schemeClr val="tx1"/>
                </a:solidFill>
                <a:latin typeface="+mn-lt"/>
              </a:rPr>
              <a:t>You are making a sandwich.</a:t>
            </a:r>
          </a:p>
          <a:p>
            <a:r>
              <a:rPr lang="en-US" sz="3600" b="0" dirty="0">
                <a:solidFill>
                  <a:schemeClr val="tx1"/>
                </a:solidFill>
                <a:latin typeface="+mn-lt"/>
              </a:rPr>
              <a:t>You must make the sandwich with peanut butter.</a:t>
            </a:r>
          </a:p>
          <a:p>
            <a:r>
              <a:rPr lang="en-US" sz="3600" b="0" dirty="0">
                <a:solidFill>
                  <a:schemeClr val="tx1"/>
                </a:solidFill>
                <a:latin typeface="+mn-lt"/>
              </a:rPr>
              <a:t>You need to choose a utensil </a:t>
            </a:r>
            <a:r>
              <a:rPr lang="en-US" sz="3600" dirty="0">
                <a:solidFill>
                  <a:schemeClr val="tx1"/>
                </a:solidFill>
                <a:latin typeface="+mn-lt"/>
              </a:rPr>
              <a:t>that will spread the peanut butter by using the least amount of administrative effort.</a:t>
            </a:r>
          </a:p>
          <a:p>
            <a:r>
              <a:rPr lang="en-US" sz="3600" b="0" dirty="0">
                <a:solidFill>
                  <a:schemeClr val="tx1"/>
                </a:solidFill>
                <a:latin typeface="+mn-lt"/>
              </a:rPr>
              <a:t>Which do you choose?</a:t>
            </a:r>
          </a:p>
          <a:p>
            <a:endParaRPr lang="en-US" sz="3600" b="0" dirty="0">
              <a:solidFill>
                <a:schemeClr val="tx1"/>
              </a:solidFill>
              <a:latin typeface="+mn-lt"/>
            </a:endParaRPr>
          </a:p>
          <a:p>
            <a:endParaRPr lang="en-US" sz="3600" b="0" dirty="0">
              <a:solidFill>
                <a:schemeClr val="tx1"/>
              </a:solidFill>
              <a:latin typeface="+mn-lt"/>
            </a:endParaRPr>
          </a:p>
          <a:p>
            <a:endParaRPr lang="en-US" sz="3600" b="0" dirty="0">
              <a:solidFill>
                <a:schemeClr val="tx1"/>
              </a:solidFill>
              <a:latin typeface="+mn-lt"/>
            </a:endParaRPr>
          </a:p>
        </p:txBody>
      </p:sp>
    </p:spTree>
    <p:extLst>
      <p:ext uri="{BB962C8B-B14F-4D97-AF65-F5344CB8AC3E}">
        <p14:creationId xmlns:p14="http://schemas.microsoft.com/office/powerpoint/2010/main" val="3842141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allAtOnce"/>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91A1E2D-9DF4-4F83-9D90-D879C6C833D3}"/>
              </a:ext>
            </a:extLst>
          </p:cNvPr>
          <p:cNvSpPr>
            <a:spLocks noGrp="1"/>
          </p:cNvSpPr>
          <p:nvPr>
            <p:ph type="body" sz="quarter" idx="21"/>
          </p:nvPr>
        </p:nvSpPr>
        <p:spPr>
          <a:xfrm>
            <a:off x="552672" y="4170368"/>
            <a:ext cx="11172603" cy="2195227"/>
          </a:xfrm>
        </p:spPr>
        <p:txBody>
          <a:bodyPr/>
          <a:lstStyle/>
          <a:p>
            <a:pPr fontAlgn="base"/>
            <a:r>
              <a:rPr lang="en-US" sz="1867" dirty="0"/>
              <a:t>We are thrilled to say the first ever PASS Virtual Summit will be taking place this November! </a:t>
            </a:r>
          </a:p>
          <a:p>
            <a:pPr fontAlgn="base"/>
            <a:endParaRPr lang="en-US" sz="1867" dirty="0"/>
          </a:p>
          <a:p>
            <a:pPr fontAlgn="base"/>
            <a:r>
              <a:rPr lang="en-US" sz="1867" dirty="0"/>
              <a:t>We will be launching PASS Summit into a whole new world, and with that comes exciting opportunities with what we can offer you. We will go beyond simply moving sessions online to fully embracing everything a virtual environment can offer. </a:t>
            </a:r>
            <a:br>
              <a:rPr lang="en-US" sz="1867" dirty="0"/>
            </a:br>
            <a:endParaRPr lang="en-US" sz="1867" dirty="0"/>
          </a:p>
          <a:p>
            <a:pPr fontAlgn="base"/>
            <a:r>
              <a:rPr lang="en-US" sz="1867" b="1" dirty="0">
                <a:solidFill>
                  <a:srgbClr val="C00000"/>
                </a:solidFill>
              </a:rPr>
              <a:t>Find out more at PASS.org/summit</a:t>
            </a:r>
          </a:p>
        </p:txBody>
      </p:sp>
      <p:pic>
        <p:nvPicPr>
          <p:cNvPr id="3" name="Picture 2" descr="A close up of a person&#10;&#10;Description automatically generated">
            <a:extLst>
              <a:ext uri="{FF2B5EF4-FFF2-40B4-BE49-F238E27FC236}">
                <a16:creationId xmlns:a16="http://schemas.microsoft.com/office/drawing/2014/main" id="{D6612586-467F-428A-BAFC-EAC118617A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699"/>
            <a:ext cx="12192000" cy="3822700"/>
          </a:xfrm>
          <a:prstGeom prst="rect">
            <a:avLst/>
          </a:prstGeom>
        </p:spPr>
      </p:pic>
    </p:spTree>
    <p:extLst>
      <p:ext uri="{BB962C8B-B14F-4D97-AF65-F5344CB8AC3E}">
        <p14:creationId xmlns:p14="http://schemas.microsoft.com/office/powerpoint/2010/main" val="292279651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a:t>Writing the Wrong Answers Is Most Difficult</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40</a:t>
            </a:fld>
            <a:endParaRPr lang="en-US"/>
          </a:p>
        </p:txBody>
      </p:sp>
      <p:sp>
        <p:nvSpPr>
          <p:cNvPr id="6" name="Title 4"/>
          <p:cNvSpPr txBox="1">
            <a:spLocks/>
          </p:cNvSpPr>
          <p:nvPr/>
        </p:nvSpPr>
        <p:spPr>
          <a:xfrm>
            <a:off x="296613" y="839973"/>
            <a:ext cx="4855679"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rgbClr val="C00000"/>
                </a:solidFill>
                <a:latin typeface="+mn-lt"/>
              </a:rPr>
              <a:t>So you complicate your question to test the exam-takers peanut butter solutions delivery experience…</a:t>
            </a:r>
          </a:p>
        </p:txBody>
      </p:sp>
      <p:sp>
        <p:nvSpPr>
          <p:cNvPr id="7" name="Title 4"/>
          <p:cNvSpPr txBox="1">
            <a:spLocks/>
          </p:cNvSpPr>
          <p:nvPr/>
        </p:nvSpPr>
        <p:spPr>
          <a:xfrm>
            <a:off x="5454502" y="839973"/>
            <a:ext cx="6453963"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chemeClr val="tx1"/>
                </a:solidFill>
                <a:latin typeface="+mn-lt"/>
              </a:rPr>
              <a:t>For example:</a:t>
            </a:r>
          </a:p>
          <a:p>
            <a:r>
              <a:rPr lang="en-US" sz="3600" b="0" dirty="0">
                <a:solidFill>
                  <a:schemeClr val="tx1"/>
                </a:solidFill>
                <a:latin typeface="+mn-lt"/>
              </a:rPr>
              <a:t>You are making a sandwich.</a:t>
            </a:r>
          </a:p>
          <a:p>
            <a:r>
              <a:rPr lang="en-US" sz="3200" b="0" dirty="0">
                <a:solidFill>
                  <a:schemeClr val="tx1"/>
                </a:solidFill>
                <a:latin typeface="+mn-lt"/>
              </a:rPr>
              <a:t>You must make the sandwich with peanut butter </a:t>
            </a:r>
            <a:r>
              <a:rPr lang="en-US" sz="3200" dirty="0">
                <a:solidFill>
                  <a:srgbClr val="C00000"/>
                </a:solidFill>
                <a:latin typeface="+mn-lt"/>
              </a:rPr>
              <a:t>and cut the </a:t>
            </a:r>
            <a:br>
              <a:rPr lang="en-US" sz="3200" dirty="0">
                <a:solidFill>
                  <a:srgbClr val="C00000"/>
                </a:solidFill>
                <a:latin typeface="+mn-lt"/>
              </a:rPr>
            </a:br>
            <a:r>
              <a:rPr lang="en-US" sz="3200" dirty="0">
                <a:solidFill>
                  <a:srgbClr val="C00000"/>
                </a:solidFill>
                <a:latin typeface="+mn-lt"/>
              </a:rPr>
              <a:t>sandwich in half using the same utensil.</a:t>
            </a:r>
          </a:p>
          <a:p>
            <a:r>
              <a:rPr lang="en-US" sz="3200" b="0" dirty="0">
                <a:solidFill>
                  <a:schemeClr val="tx1"/>
                </a:solidFill>
                <a:latin typeface="+mn-lt"/>
              </a:rPr>
              <a:t>You need to choose a utensil that will spread the peanut butter by using the least amount of administrative effort.</a:t>
            </a:r>
          </a:p>
          <a:p>
            <a:r>
              <a:rPr lang="en-US" sz="3200" b="0" dirty="0">
                <a:solidFill>
                  <a:schemeClr val="tx1"/>
                </a:solidFill>
                <a:latin typeface="+mn-lt"/>
              </a:rPr>
              <a:t>Which do you choose?</a:t>
            </a:r>
          </a:p>
          <a:p>
            <a:endParaRPr lang="en-US" sz="3600" b="0" dirty="0">
              <a:solidFill>
                <a:schemeClr val="tx1"/>
              </a:solidFill>
              <a:latin typeface="+mn-lt"/>
            </a:endParaRPr>
          </a:p>
          <a:p>
            <a:endParaRPr lang="en-US" sz="3600" b="0" dirty="0">
              <a:solidFill>
                <a:schemeClr val="tx1"/>
              </a:solidFill>
              <a:latin typeface="+mn-lt"/>
            </a:endParaRPr>
          </a:p>
          <a:p>
            <a:endParaRPr lang="en-US" sz="3600" b="0" dirty="0">
              <a:solidFill>
                <a:schemeClr val="tx1"/>
              </a:solidFill>
              <a:latin typeface="+mn-lt"/>
            </a:endParaRPr>
          </a:p>
        </p:txBody>
      </p:sp>
    </p:spTree>
    <p:extLst>
      <p:ext uri="{BB962C8B-B14F-4D97-AF65-F5344CB8AC3E}">
        <p14:creationId xmlns:p14="http://schemas.microsoft.com/office/powerpoint/2010/main" val="1324801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allAtOnce"/>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a:t>Writing the Wrong Answers Is Most Difficult</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41</a:t>
            </a:fld>
            <a:endParaRPr lang="en-US"/>
          </a:p>
        </p:txBody>
      </p:sp>
      <p:sp>
        <p:nvSpPr>
          <p:cNvPr id="6" name="Title 4"/>
          <p:cNvSpPr txBox="1">
            <a:spLocks/>
          </p:cNvSpPr>
          <p:nvPr/>
        </p:nvSpPr>
        <p:spPr>
          <a:xfrm>
            <a:off x="296613" y="839973"/>
            <a:ext cx="4732587"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300" b="0" dirty="0">
                <a:solidFill>
                  <a:srgbClr val="C00000"/>
                </a:solidFill>
                <a:latin typeface="+mn-lt"/>
              </a:rPr>
              <a:t>Now spoons are definitely out. You can’t cut bread with a spoon, it’s science.</a:t>
            </a:r>
          </a:p>
          <a:p>
            <a:r>
              <a:rPr lang="en-US" sz="3300" b="0" dirty="0">
                <a:solidFill>
                  <a:srgbClr val="C00000"/>
                </a:solidFill>
                <a:latin typeface="+mn-lt"/>
              </a:rPr>
              <a:t>But sporks and forks? Those could still get the job done, as well as a knife. </a:t>
            </a:r>
          </a:p>
          <a:p>
            <a:r>
              <a:rPr lang="en-US" sz="3300" b="0" dirty="0">
                <a:solidFill>
                  <a:srgbClr val="C00000"/>
                </a:solidFill>
                <a:latin typeface="+mn-lt"/>
              </a:rPr>
              <a:t>But spork and fork are not 100% wrong (yet)! </a:t>
            </a:r>
          </a:p>
          <a:p>
            <a:r>
              <a:rPr lang="en-US" sz="3300" b="0" dirty="0">
                <a:solidFill>
                  <a:srgbClr val="C00000"/>
                </a:solidFill>
                <a:latin typeface="+mn-lt"/>
              </a:rPr>
              <a:t>So you change your question again…</a:t>
            </a:r>
          </a:p>
        </p:txBody>
      </p:sp>
      <p:sp>
        <p:nvSpPr>
          <p:cNvPr id="7" name="Title 4"/>
          <p:cNvSpPr txBox="1">
            <a:spLocks/>
          </p:cNvSpPr>
          <p:nvPr/>
        </p:nvSpPr>
        <p:spPr>
          <a:xfrm>
            <a:off x="5454502" y="839973"/>
            <a:ext cx="6453963"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chemeClr val="tx1"/>
                </a:solidFill>
                <a:latin typeface="+mn-lt"/>
              </a:rPr>
              <a:t>For example:</a:t>
            </a:r>
          </a:p>
          <a:p>
            <a:r>
              <a:rPr lang="en-US" sz="3600" b="0" dirty="0">
                <a:solidFill>
                  <a:schemeClr val="tx1"/>
                </a:solidFill>
                <a:latin typeface="+mn-lt"/>
              </a:rPr>
              <a:t>You are making a sandwich.</a:t>
            </a:r>
          </a:p>
          <a:p>
            <a:r>
              <a:rPr lang="en-US" sz="3200" b="0" dirty="0">
                <a:solidFill>
                  <a:schemeClr val="tx1"/>
                </a:solidFill>
                <a:latin typeface="+mn-lt"/>
              </a:rPr>
              <a:t>You must make the sandwich with peanut butter </a:t>
            </a:r>
            <a:r>
              <a:rPr lang="en-US" sz="3200" dirty="0">
                <a:solidFill>
                  <a:schemeClr val="tx1"/>
                </a:solidFill>
                <a:latin typeface="+mn-lt"/>
              </a:rPr>
              <a:t>and cut the </a:t>
            </a:r>
            <a:br>
              <a:rPr lang="en-US" sz="3200" dirty="0">
                <a:solidFill>
                  <a:schemeClr val="tx1"/>
                </a:solidFill>
                <a:latin typeface="+mn-lt"/>
              </a:rPr>
            </a:br>
            <a:r>
              <a:rPr lang="en-US" sz="3200" dirty="0">
                <a:solidFill>
                  <a:schemeClr val="tx1"/>
                </a:solidFill>
                <a:latin typeface="+mn-lt"/>
              </a:rPr>
              <a:t>sandwich in half using the same utensil. </a:t>
            </a:r>
          </a:p>
          <a:p>
            <a:r>
              <a:rPr lang="en-US" sz="3200" b="0" dirty="0">
                <a:solidFill>
                  <a:schemeClr val="tx1"/>
                </a:solidFill>
                <a:latin typeface="+mn-lt"/>
              </a:rPr>
              <a:t>You need to choose a utensil that will spread the peanut butter by using the least amount of administrative effort.</a:t>
            </a:r>
          </a:p>
          <a:p>
            <a:r>
              <a:rPr lang="en-US" sz="3200" b="0" dirty="0">
                <a:solidFill>
                  <a:schemeClr val="tx1"/>
                </a:solidFill>
                <a:latin typeface="+mn-lt"/>
              </a:rPr>
              <a:t>Which do you choose?</a:t>
            </a:r>
          </a:p>
          <a:p>
            <a:endParaRPr lang="en-US" sz="3600" b="0" dirty="0">
              <a:solidFill>
                <a:schemeClr val="tx1"/>
              </a:solidFill>
              <a:latin typeface="+mn-lt"/>
            </a:endParaRPr>
          </a:p>
          <a:p>
            <a:endParaRPr lang="en-US" sz="3600" b="0" dirty="0">
              <a:solidFill>
                <a:schemeClr val="tx1"/>
              </a:solidFill>
              <a:latin typeface="+mn-lt"/>
            </a:endParaRPr>
          </a:p>
          <a:p>
            <a:endParaRPr lang="en-US" sz="3600" b="0" dirty="0">
              <a:solidFill>
                <a:schemeClr val="tx1"/>
              </a:solidFill>
              <a:latin typeface="+mn-lt"/>
            </a:endParaRPr>
          </a:p>
        </p:txBody>
      </p:sp>
    </p:spTree>
    <p:extLst>
      <p:ext uri="{BB962C8B-B14F-4D97-AF65-F5344CB8AC3E}">
        <p14:creationId xmlns:p14="http://schemas.microsoft.com/office/powerpoint/2010/main" val="3755461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allAtOnce"/>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a:t>Writing the Wrong Answers Is Most Difficult</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42</a:t>
            </a:fld>
            <a:endParaRPr lang="en-US"/>
          </a:p>
        </p:txBody>
      </p:sp>
      <p:sp>
        <p:nvSpPr>
          <p:cNvPr id="6" name="Title 4"/>
          <p:cNvSpPr txBox="1">
            <a:spLocks/>
          </p:cNvSpPr>
          <p:nvPr/>
        </p:nvSpPr>
        <p:spPr>
          <a:xfrm>
            <a:off x="296613" y="839973"/>
            <a:ext cx="4776549"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300" b="0" dirty="0">
                <a:solidFill>
                  <a:schemeClr val="tx1"/>
                </a:solidFill>
                <a:latin typeface="+mn-lt"/>
              </a:rPr>
              <a:t>Now spoons are definitely out. You can’t cut bread with a spoon, it’s science.</a:t>
            </a:r>
          </a:p>
          <a:p>
            <a:r>
              <a:rPr lang="en-US" sz="3300" b="0" dirty="0">
                <a:solidFill>
                  <a:schemeClr val="tx1"/>
                </a:solidFill>
                <a:latin typeface="+mn-lt"/>
              </a:rPr>
              <a:t>But sporks and forks? Those could still get the job done, as well as a knife. </a:t>
            </a:r>
          </a:p>
          <a:p>
            <a:r>
              <a:rPr lang="en-US" sz="3300" b="0" dirty="0">
                <a:solidFill>
                  <a:schemeClr val="tx1"/>
                </a:solidFill>
                <a:latin typeface="+mn-lt"/>
              </a:rPr>
              <a:t>But spork and fork are not 100% wrong (yet)! </a:t>
            </a:r>
          </a:p>
          <a:p>
            <a:r>
              <a:rPr lang="en-US" sz="3300" b="0" dirty="0">
                <a:solidFill>
                  <a:schemeClr val="tx1"/>
                </a:solidFill>
                <a:latin typeface="+mn-lt"/>
              </a:rPr>
              <a:t>So you change your question again…</a:t>
            </a:r>
          </a:p>
        </p:txBody>
      </p:sp>
      <p:sp>
        <p:nvSpPr>
          <p:cNvPr id="7" name="Title 4"/>
          <p:cNvSpPr txBox="1">
            <a:spLocks/>
          </p:cNvSpPr>
          <p:nvPr/>
        </p:nvSpPr>
        <p:spPr>
          <a:xfrm>
            <a:off x="5454502" y="839973"/>
            <a:ext cx="6453963"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chemeClr val="tx1"/>
                </a:solidFill>
                <a:latin typeface="+mn-lt"/>
              </a:rPr>
              <a:t>For example:</a:t>
            </a:r>
          </a:p>
          <a:p>
            <a:r>
              <a:rPr lang="en-US" sz="3600" b="0" dirty="0">
                <a:solidFill>
                  <a:schemeClr val="tx1"/>
                </a:solidFill>
                <a:latin typeface="+mn-lt"/>
              </a:rPr>
              <a:t>You are making a sandwich.</a:t>
            </a:r>
          </a:p>
          <a:p>
            <a:r>
              <a:rPr lang="en-US" sz="3200" b="0" dirty="0">
                <a:solidFill>
                  <a:schemeClr val="tx1"/>
                </a:solidFill>
                <a:latin typeface="+mn-lt"/>
              </a:rPr>
              <a:t>You must make the sandwich with peanut butter and cut the </a:t>
            </a:r>
            <a:br>
              <a:rPr lang="en-US" sz="3200" b="0" dirty="0">
                <a:solidFill>
                  <a:schemeClr val="tx1"/>
                </a:solidFill>
                <a:latin typeface="+mn-lt"/>
              </a:rPr>
            </a:br>
            <a:r>
              <a:rPr lang="en-US" sz="3200" b="0" dirty="0">
                <a:solidFill>
                  <a:schemeClr val="tx1"/>
                </a:solidFill>
                <a:latin typeface="+mn-lt"/>
              </a:rPr>
              <a:t>sandwich in half using the same utensil. </a:t>
            </a:r>
            <a:r>
              <a:rPr lang="en-US" sz="3200" dirty="0">
                <a:solidFill>
                  <a:srgbClr val="C00000"/>
                </a:solidFill>
                <a:latin typeface="+mn-lt"/>
              </a:rPr>
              <a:t>You do not have access to a hybrid utensil environment.</a:t>
            </a:r>
          </a:p>
          <a:p>
            <a:r>
              <a:rPr lang="en-US" sz="3200" b="0" dirty="0">
                <a:solidFill>
                  <a:schemeClr val="tx1"/>
                </a:solidFill>
                <a:latin typeface="+mn-lt"/>
              </a:rPr>
              <a:t>You need to choose a utensil that will spread the peanut butter by using the least amount of administrative effort.</a:t>
            </a:r>
          </a:p>
          <a:p>
            <a:r>
              <a:rPr lang="en-US" sz="3200" b="0" dirty="0">
                <a:solidFill>
                  <a:schemeClr val="tx1"/>
                </a:solidFill>
                <a:latin typeface="+mn-lt"/>
              </a:rPr>
              <a:t>Which do you choose?</a:t>
            </a:r>
          </a:p>
          <a:p>
            <a:endParaRPr lang="en-US" sz="3600" b="0" dirty="0">
              <a:solidFill>
                <a:schemeClr val="tx1"/>
              </a:solidFill>
              <a:latin typeface="+mn-lt"/>
            </a:endParaRPr>
          </a:p>
          <a:p>
            <a:endParaRPr lang="en-US" sz="3600" b="0" dirty="0">
              <a:solidFill>
                <a:schemeClr val="tx1"/>
              </a:solidFill>
              <a:latin typeface="+mn-lt"/>
            </a:endParaRPr>
          </a:p>
          <a:p>
            <a:endParaRPr lang="en-US" sz="3600" b="0" dirty="0">
              <a:solidFill>
                <a:schemeClr val="tx1"/>
              </a:solidFill>
              <a:latin typeface="+mn-lt"/>
            </a:endParaRPr>
          </a:p>
        </p:txBody>
      </p:sp>
    </p:spTree>
    <p:extLst>
      <p:ext uri="{BB962C8B-B14F-4D97-AF65-F5344CB8AC3E}">
        <p14:creationId xmlns:p14="http://schemas.microsoft.com/office/powerpoint/2010/main" val="3565326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allAtOnce"/>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a:t>Writing the Wrong Answers Is Most Difficult</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43</a:t>
            </a:fld>
            <a:endParaRPr lang="en-US"/>
          </a:p>
        </p:txBody>
      </p:sp>
      <p:sp>
        <p:nvSpPr>
          <p:cNvPr id="6" name="Title 4"/>
          <p:cNvSpPr txBox="1">
            <a:spLocks/>
          </p:cNvSpPr>
          <p:nvPr/>
        </p:nvSpPr>
        <p:spPr>
          <a:xfrm>
            <a:off x="296613" y="839973"/>
            <a:ext cx="4556741"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rgbClr val="C00000"/>
                </a:solidFill>
                <a:latin typeface="+mn-lt"/>
              </a:rPr>
              <a:t>Boom, now Sporks are CLEARLY not allowed (for no good real-life reason, only one made up for this question). </a:t>
            </a:r>
            <a:br>
              <a:rPr lang="en-US" sz="3600" b="0" dirty="0">
                <a:solidFill>
                  <a:srgbClr val="C00000"/>
                </a:solidFill>
                <a:latin typeface="+mn-lt"/>
              </a:rPr>
            </a:br>
            <a:r>
              <a:rPr lang="en-US" sz="3600" b="0" dirty="0">
                <a:solidFill>
                  <a:srgbClr val="C00000"/>
                </a:solidFill>
                <a:latin typeface="+mn-lt"/>
              </a:rPr>
              <a:t>An answer is made 100% wrong.</a:t>
            </a:r>
          </a:p>
          <a:p>
            <a:endParaRPr lang="en-US" sz="3600" b="0" dirty="0">
              <a:solidFill>
                <a:srgbClr val="C00000"/>
              </a:solidFill>
              <a:latin typeface="+mn-lt"/>
            </a:endParaRPr>
          </a:p>
          <a:p>
            <a:r>
              <a:rPr lang="en-US" sz="3600" b="0" dirty="0">
                <a:solidFill>
                  <a:srgbClr val="C00000"/>
                </a:solidFill>
                <a:latin typeface="+mn-lt"/>
              </a:rPr>
              <a:t>But forks remain a problem…</a:t>
            </a:r>
          </a:p>
        </p:txBody>
      </p:sp>
      <p:sp>
        <p:nvSpPr>
          <p:cNvPr id="7" name="Title 4"/>
          <p:cNvSpPr txBox="1">
            <a:spLocks/>
          </p:cNvSpPr>
          <p:nvPr/>
        </p:nvSpPr>
        <p:spPr>
          <a:xfrm>
            <a:off x="5454502" y="839973"/>
            <a:ext cx="6453963"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chemeClr val="tx1"/>
                </a:solidFill>
                <a:latin typeface="+mn-lt"/>
              </a:rPr>
              <a:t>For example:</a:t>
            </a:r>
          </a:p>
          <a:p>
            <a:r>
              <a:rPr lang="en-US" sz="3600" b="0" dirty="0">
                <a:solidFill>
                  <a:schemeClr val="tx1"/>
                </a:solidFill>
                <a:latin typeface="+mn-lt"/>
              </a:rPr>
              <a:t>You are making a sandwich.</a:t>
            </a:r>
          </a:p>
          <a:p>
            <a:r>
              <a:rPr lang="en-US" sz="3200" b="0" dirty="0">
                <a:solidFill>
                  <a:schemeClr val="tx1"/>
                </a:solidFill>
                <a:latin typeface="+mn-lt"/>
              </a:rPr>
              <a:t>You must make the sandwich with peanut butter and cut the </a:t>
            </a:r>
            <a:br>
              <a:rPr lang="en-US" sz="3200" b="0" dirty="0">
                <a:solidFill>
                  <a:schemeClr val="tx1"/>
                </a:solidFill>
                <a:latin typeface="+mn-lt"/>
              </a:rPr>
            </a:br>
            <a:r>
              <a:rPr lang="en-US" sz="3200" b="0" dirty="0">
                <a:solidFill>
                  <a:schemeClr val="tx1"/>
                </a:solidFill>
                <a:latin typeface="+mn-lt"/>
              </a:rPr>
              <a:t>sandwich in half using the same utensil. </a:t>
            </a:r>
            <a:r>
              <a:rPr lang="en-US" sz="3200" dirty="0">
                <a:solidFill>
                  <a:schemeClr val="tx1"/>
                </a:solidFill>
                <a:latin typeface="+mn-lt"/>
              </a:rPr>
              <a:t>You do not have access to a hybrid utensil environment.</a:t>
            </a:r>
          </a:p>
          <a:p>
            <a:r>
              <a:rPr lang="en-US" sz="3200" b="0" dirty="0">
                <a:solidFill>
                  <a:schemeClr val="tx1"/>
                </a:solidFill>
                <a:latin typeface="+mn-lt"/>
              </a:rPr>
              <a:t>You need to choose a utensil that will spread the peanut butter by using the least amount of administrative effort.</a:t>
            </a:r>
          </a:p>
          <a:p>
            <a:r>
              <a:rPr lang="en-US" sz="3200" b="0" dirty="0">
                <a:solidFill>
                  <a:schemeClr val="tx1"/>
                </a:solidFill>
                <a:latin typeface="+mn-lt"/>
              </a:rPr>
              <a:t>Which do you choose?</a:t>
            </a:r>
          </a:p>
          <a:p>
            <a:endParaRPr lang="en-US" sz="3600" b="0" dirty="0">
              <a:solidFill>
                <a:schemeClr val="tx1"/>
              </a:solidFill>
              <a:latin typeface="+mn-lt"/>
            </a:endParaRPr>
          </a:p>
          <a:p>
            <a:endParaRPr lang="en-US" sz="3600" b="0" dirty="0">
              <a:solidFill>
                <a:schemeClr val="tx1"/>
              </a:solidFill>
              <a:latin typeface="+mn-lt"/>
            </a:endParaRPr>
          </a:p>
          <a:p>
            <a:endParaRPr lang="en-US" sz="3600" b="0" dirty="0">
              <a:solidFill>
                <a:schemeClr val="tx1"/>
              </a:solidFill>
              <a:latin typeface="+mn-lt"/>
            </a:endParaRPr>
          </a:p>
        </p:txBody>
      </p:sp>
    </p:spTree>
    <p:extLst>
      <p:ext uri="{BB962C8B-B14F-4D97-AF65-F5344CB8AC3E}">
        <p14:creationId xmlns:p14="http://schemas.microsoft.com/office/powerpoint/2010/main" val="191716348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a:t>Writing the Wrong Answers Is Most Difficult</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44</a:t>
            </a:fld>
            <a:endParaRPr lang="en-US"/>
          </a:p>
        </p:txBody>
      </p:sp>
      <p:sp>
        <p:nvSpPr>
          <p:cNvPr id="6" name="Title 4"/>
          <p:cNvSpPr txBox="1">
            <a:spLocks/>
          </p:cNvSpPr>
          <p:nvPr/>
        </p:nvSpPr>
        <p:spPr>
          <a:xfrm>
            <a:off x="296613" y="839973"/>
            <a:ext cx="5157889"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200" b="0" dirty="0">
                <a:solidFill>
                  <a:srgbClr val="C00000"/>
                </a:solidFill>
                <a:latin typeface="+mn-lt"/>
              </a:rPr>
              <a:t>There’s no way you could spread creamy peanut butter with a fork, right?</a:t>
            </a:r>
          </a:p>
          <a:p>
            <a:endParaRPr lang="en-US" sz="3200" b="0" dirty="0">
              <a:solidFill>
                <a:srgbClr val="C00000"/>
              </a:solidFill>
              <a:latin typeface="+mn-lt"/>
            </a:endParaRPr>
          </a:p>
          <a:p>
            <a:r>
              <a:rPr lang="en-US" sz="3200" b="0" dirty="0">
                <a:solidFill>
                  <a:srgbClr val="C00000"/>
                </a:solidFill>
                <a:latin typeface="+mn-lt"/>
              </a:rPr>
              <a:t>Ta Da! </a:t>
            </a:r>
          </a:p>
          <a:p>
            <a:endParaRPr lang="en-US" sz="3200" b="0" dirty="0">
              <a:solidFill>
                <a:srgbClr val="C00000"/>
              </a:solidFill>
              <a:latin typeface="+mn-lt"/>
            </a:endParaRPr>
          </a:p>
          <a:p>
            <a:r>
              <a:rPr lang="en-US" sz="3200" dirty="0">
                <a:solidFill>
                  <a:srgbClr val="C00000"/>
                </a:solidFill>
                <a:latin typeface="+mn-lt"/>
              </a:rPr>
              <a:t>Sigh.</a:t>
            </a:r>
          </a:p>
          <a:p>
            <a:endParaRPr lang="en-US" sz="3200" b="0" dirty="0">
              <a:solidFill>
                <a:srgbClr val="C00000"/>
              </a:solidFill>
              <a:latin typeface="+mn-lt"/>
            </a:endParaRPr>
          </a:p>
          <a:p>
            <a:r>
              <a:rPr lang="en-US" sz="3200" b="0" dirty="0">
                <a:solidFill>
                  <a:srgbClr val="C00000"/>
                </a:solidFill>
                <a:latin typeface="+mn-lt"/>
              </a:rPr>
              <a:t>And </a:t>
            </a:r>
            <a:r>
              <a:rPr lang="en-US" sz="3200" dirty="0">
                <a:solidFill>
                  <a:srgbClr val="C00000"/>
                </a:solidFill>
                <a:latin typeface="+mn-lt"/>
              </a:rPr>
              <a:t>that’s</a:t>
            </a:r>
            <a:r>
              <a:rPr lang="en-US" sz="3200" b="0" dirty="0">
                <a:solidFill>
                  <a:srgbClr val="C00000"/>
                </a:solidFill>
                <a:latin typeface="+mn-lt"/>
              </a:rPr>
              <a:t> why cert exam questions take FOREVER to read.</a:t>
            </a:r>
          </a:p>
        </p:txBody>
      </p:sp>
      <p:sp>
        <p:nvSpPr>
          <p:cNvPr id="7" name="Title 4"/>
          <p:cNvSpPr txBox="1">
            <a:spLocks/>
          </p:cNvSpPr>
          <p:nvPr/>
        </p:nvSpPr>
        <p:spPr>
          <a:xfrm>
            <a:off x="5454502" y="839973"/>
            <a:ext cx="6453963"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chemeClr val="tx1"/>
                </a:solidFill>
                <a:latin typeface="+mn-lt"/>
              </a:rPr>
              <a:t>For example:</a:t>
            </a:r>
          </a:p>
          <a:p>
            <a:r>
              <a:rPr lang="en-US" sz="3600" b="0" dirty="0">
                <a:solidFill>
                  <a:schemeClr val="tx1"/>
                </a:solidFill>
                <a:latin typeface="+mn-lt"/>
              </a:rPr>
              <a:t>You are making a sandwich.</a:t>
            </a:r>
          </a:p>
          <a:p>
            <a:r>
              <a:rPr lang="en-US" sz="3200" b="0" dirty="0">
                <a:solidFill>
                  <a:schemeClr val="tx1"/>
                </a:solidFill>
                <a:latin typeface="+mn-lt"/>
              </a:rPr>
              <a:t>You must make the sandwich with </a:t>
            </a:r>
            <a:r>
              <a:rPr lang="en-US" sz="3200" dirty="0">
                <a:solidFill>
                  <a:srgbClr val="C00000"/>
                </a:solidFill>
                <a:latin typeface="+mn-lt"/>
              </a:rPr>
              <a:t>creamy</a:t>
            </a:r>
            <a:r>
              <a:rPr lang="en-US" sz="3200" b="0" dirty="0">
                <a:solidFill>
                  <a:schemeClr val="tx1"/>
                </a:solidFill>
                <a:latin typeface="+mn-lt"/>
              </a:rPr>
              <a:t> peanut butter and cut the sandwich in half using the same utensil. You do not have access to a hybrid utensil environment.</a:t>
            </a:r>
          </a:p>
          <a:p>
            <a:r>
              <a:rPr lang="en-US" sz="3200" b="0" dirty="0">
                <a:solidFill>
                  <a:schemeClr val="tx1"/>
                </a:solidFill>
                <a:latin typeface="+mn-lt"/>
              </a:rPr>
              <a:t>You need to choose a utensil that will spread the peanut butter by using the least amount of administrative effort.</a:t>
            </a:r>
          </a:p>
          <a:p>
            <a:r>
              <a:rPr lang="en-US" sz="3200" b="0" dirty="0">
                <a:solidFill>
                  <a:schemeClr val="tx1"/>
                </a:solidFill>
                <a:latin typeface="+mn-lt"/>
              </a:rPr>
              <a:t>Which do you choose?</a:t>
            </a:r>
          </a:p>
          <a:p>
            <a:endParaRPr lang="en-US" sz="3600" b="0" dirty="0">
              <a:solidFill>
                <a:schemeClr val="tx1"/>
              </a:solidFill>
              <a:latin typeface="+mn-lt"/>
            </a:endParaRPr>
          </a:p>
          <a:p>
            <a:endParaRPr lang="en-US" sz="3600" b="0" dirty="0">
              <a:solidFill>
                <a:schemeClr val="tx1"/>
              </a:solidFill>
              <a:latin typeface="+mn-lt"/>
            </a:endParaRPr>
          </a:p>
          <a:p>
            <a:endParaRPr lang="en-US" sz="3600" b="0" dirty="0">
              <a:solidFill>
                <a:schemeClr val="tx1"/>
              </a:solidFill>
              <a:latin typeface="+mn-lt"/>
            </a:endParaRPr>
          </a:p>
        </p:txBody>
      </p:sp>
    </p:spTree>
    <p:extLst>
      <p:ext uri="{BB962C8B-B14F-4D97-AF65-F5344CB8AC3E}">
        <p14:creationId xmlns:p14="http://schemas.microsoft.com/office/powerpoint/2010/main" val="281909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allAtOnce"/>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a:t>Writing the Wrong Answers Is Most Difficult</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45</a:t>
            </a:fld>
            <a:endParaRPr lang="en-US"/>
          </a:p>
        </p:txBody>
      </p:sp>
      <p:sp>
        <p:nvSpPr>
          <p:cNvPr id="6" name="Title 4"/>
          <p:cNvSpPr txBox="1">
            <a:spLocks/>
          </p:cNvSpPr>
          <p:nvPr/>
        </p:nvSpPr>
        <p:spPr>
          <a:xfrm>
            <a:off x="296613" y="839973"/>
            <a:ext cx="5157889"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200" b="0" dirty="0">
                <a:solidFill>
                  <a:srgbClr val="C00000"/>
                </a:solidFill>
                <a:latin typeface="+mn-lt"/>
              </a:rPr>
              <a:t>Notice all the little details that may seem extraneous at first.</a:t>
            </a:r>
          </a:p>
          <a:p>
            <a:endParaRPr lang="en-US" sz="3200" b="0" dirty="0">
              <a:solidFill>
                <a:srgbClr val="C00000"/>
              </a:solidFill>
              <a:latin typeface="+mn-lt"/>
            </a:endParaRPr>
          </a:p>
          <a:p>
            <a:r>
              <a:rPr lang="en-US" sz="3200" b="0" dirty="0">
                <a:solidFill>
                  <a:srgbClr val="C00000"/>
                </a:solidFill>
                <a:latin typeface="+mn-lt"/>
              </a:rPr>
              <a:t>This isn’t a question about sandwiches. This isn’t really even a question about peanut butter.</a:t>
            </a:r>
          </a:p>
          <a:p>
            <a:endParaRPr lang="en-US" sz="3200" b="0" dirty="0">
              <a:solidFill>
                <a:srgbClr val="C00000"/>
              </a:solidFill>
              <a:latin typeface="+mn-lt"/>
            </a:endParaRPr>
          </a:p>
          <a:p>
            <a:r>
              <a:rPr lang="en-US" sz="3200" b="0" dirty="0">
                <a:solidFill>
                  <a:srgbClr val="C00000"/>
                </a:solidFill>
                <a:latin typeface="+mn-lt"/>
              </a:rPr>
              <a:t>It’s a question about the details of </a:t>
            </a:r>
            <a:r>
              <a:rPr lang="en-US" sz="3200" dirty="0">
                <a:solidFill>
                  <a:srgbClr val="C00000"/>
                </a:solidFill>
                <a:latin typeface="+mn-lt"/>
              </a:rPr>
              <a:t>solution selection</a:t>
            </a:r>
            <a:r>
              <a:rPr lang="en-US" sz="3200" b="0" dirty="0">
                <a:solidFill>
                  <a:srgbClr val="C00000"/>
                </a:solidFill>
                <a:latin typeface="+mn-lt"/>
              </a:rPr>
              <a:t>.</a:t>
            </a:r>
          </a:p>
        </p:txBody>
      </p:sp>
      <p:sp>
        <p:nvSpPr>
          <p:cNvPr id="7" name="Title 4"/>
          <p:cNvSpPr txBox="1">
            <a:spLocks/>
          </p:cNvSpPr>
          <p:nvPr/>
        </p:nvSpPr>
        <p:spPr>
          <a:xfrm>
            <a:off x="5454502" y="839973"/>
            <a:ext cx="6453963"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chemeClr val="tx1"/>
                </a:solidFill>
                <a:latin typeface="+mn-lt"/>
              </a:rPr>
              <a:t>For example:</a:t>
            </a:r>
          </a:p>
          <a:p>
            <a:r>
              <a:rPr lang="en-US" sz="3600" b="0" dirty="0">
                <a:solidFill>
                  <a:schemeClr val="tx1"/>
                </a:solidFill>
                <a:latin typeface="+mn-lt"/>
              </a:rPr>
              <a:t>You are making a sandwich.</a:t>
            </a:r>
          </a:p>
          <a:p>
            <a:r>
              <a:rPr lang="en-US" sz="3200" b="0" dirty="0">
                <a:solidFill>
                  <a:schemeClr val="tx1"/>
                </a:solidFill>
                <a:latin typeface="+mn-lt"/>
              </a:rPr>
              <a:t>You must make the sandwich with creamy peanut butter and cut the sandwich in half using the same utensil. You do not have access to a hybrid utensil environment.</a:t>
            </a:r>
          </a:p>
          <a:p>
            <a:r>
              <a:rPr lang="en-US" sz="3200" b="0" dirty="0">
                <a:solidFill>
                  <a:schemeClr val="tx1"/>
                </a:solidFill>
                <a:latin typeface="+mn-lt"/>
              </a:rPr>
              <a:t>You need to choose a utensil that will spread the peanut butter by using the least amount of administrative effort.</a:t>
            </a:r>
          </a:p>
          <a:p>
            <a:r>
              <a:rPr lang="en-US" sz="3200" b="0" dirty="0">
                <a:solidFill>
                  <a:schemeClr val="tx1"/>
                </a:solidFill>
                <a:latin typeface="+mn-lt"/>
              </a:rPr>
              <a:t>Which do you choose?</a:t>
            </a:r>
          </a:p>
          <a:p>
            <a:endParaRPr lang="en-US" sz="3600" b="0" dirty="0">
              <a:solidFill>
                <a:schemeClr val="tx1"/>
              </a:solidFill>
              <a:latin typeface="+mn-lt"/>
            </a:endParaRPr>
          </a:p>
          <a:p>
            <a:endParaRPr lang="en-US" sz="3600" b="0" dirty="0">
              <a:solidFill>
                <a:schemeClr val="tx1"/>
              </a:solidFill>
              <a:latin typeface="+mn-lt"/>
            </a:endParaRPr>
          </a:p>
          <a:p>
            <a:endParaRPr lang="en-US" sz="3600" b="0" dirty="0">
              <a:solidFill>
                <a:schemeClr val="tx1"/>
              </a:solidFill>
              <a:latin typeface="+mn-lt"/>
            </a:endParaRPr>
          </a:p>
        </p:txBody>
      </p:sp>
    </p:spTree>
    <p:extLst>
      <p:ext uri="{BB962C8B-B14F-4D97-AF65-F5344CB8AC3E}">
        <p14:creationId xmlns:p14="http://schemas.microsoft.com/office/powerpoint/2010/main" val="100545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allAtOnce"/>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Item Writer - Question Drifting</a:t>
            </a:r>
          </a:p>
        </p:txBody>
      </p:sp>
      <p:sp>
        <p:nvSpPr>
          <p:cNvPr id="5" name="TextBox 4"/>
          <p:cNvSpPr txBox="1"/>
          <p:nvPr/>
        </p:nvSpPr>
        <p:spPr>
          <a:xfrm>
            <a:off x="233916" y="1073886"/>
            <a:ext cx="11292799" cy="4031873"/>
          </a:xfrm>
          <a:prstGeom prst="rect">
            <a:avLst/>
          </a:prstGeom>
          <a:noFill/>
        </p:spPr>
        <p:txBody>
          <a:bodyPr wrap="square" rtlCol="0">
            <a:spAutoFit/>
          </a:bodyPr>
          <a:lstStyle/>
          <a:p>
            <a:r>
              <a:rPr lang="en-US" sz="3200" dirty="0"/>
              <a:t>What did we start writing a question about?</a:t>
            </a:r>
          </a:p>
          <a:p>
            <a:endParaRPr lang="en-US" sz="3200" dirty="0"/>
          </a:p>
          <a:p>
            <a:r>
              <a:rPr lang="en-US" sz="3200" dirty="0"/>
              <a:t>	</a:t>
            </a:r>
            <a:r>
              <a:rPr lang="en-US" sz="3200" b="1" dirty="0"/>
              <a:t>Utensils</a:t>
            </a:r>
            <a:r>
              <a:rPr lang="en-US" sz="3200" dirty="0"/>
              <a:t>.</a:t>
            </a:r>
          </a:p>
          <a:p>
            <a:endParaRPr lang="en-US" sz="3200" dirty="0"/>
          </a:p>
          <a:p>
            <a:r>
              <a:rPr lang="en-US" sz="3200" dirty="0"/>
              <a:t>What did we end up writing a question about?</a:t>
            </a:r>
          </a:p>
          <a:p>
            <a:endParaRPr lang="en-US" sz="3200" dirty="0"/>
          </a:p>
          <a:p>
            <a:r>
              <a:rPr lang="en-US" sz="3200" dirty="0"/>
              <a:t>	</a:t>
            </a:r>
            <a:r>
              <a:rPr lang="en-US" sz="3200" b="1" dirty="0"/>
              <a:t>Bread geometry, peanut butter viscosity.</a:t>
            </a:r>
          </a:p>
          <a:p>
            <a:endParaRPr lang="en-US" sz="3200" dirty="0"/>
          </a:p>
        </p:txBody>
      </p:sp>
    </p:spTree>
    <p:extLst>
      <p:ext uri="{BB962C8B-B14F-4D97-AF65-F5344CB8AC3E}">
        <p14:creationId xmlns:p14="http://schemas.microsoft.com/office/powerpoint/2010/main" val="1315544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4" end="4"/>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allAtOnce"/>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Give it a Try</a:t>
            </a:r>
          </a:p>
        </p:txBody>
      </p:sp>
      <p:sp>
        <p:nvSpPr>
          <p:cNvPr id="5" name="TextBox 4"/>
          <p:cNvSpPr txBox="1"/>
          <p:nvPr/>
        </p:nvSpPr>
        <p:spPr>
          <a:xfrm>
            <a:off x="348216" y="1232149"/>
            <a:ext cx="9813851" cy="3416320"/>
          </a:xfrm>
          <a:prstGeom prst="rect">
            <a:avLst/>
          </a:prstGeom>
          <a:noFill/>
        </p:spPr>
        <p:txBody>
          <a:bodyPr wrap="square" rtlCol="0">
            <a:spAutoFit/>
          </a:bodyPr>
          <a:lstStyle/>
          <a:p>
            <a:r>
              <a:rPr lang="en-US" sz="7200" dirty="0"/>
              <a:t>Questions?</a:t>
            </a:r>
          </a:p>
          <a:p>
            <a:endParaRPr lang="en-US" sz="7200" dirty="0"/>
          </a:p>
          <a:p>
            <a:r>
              <a:rPr lang="en-US" sz="7200" dirty="0"/>
              <a:t>Then, Let’s give it a shot!</a:t>
            </a:r>
          </a:p>
        </p:txBody>
      </p:sp>
    </p:spTree>
    <p:extLst>
      <p:ext uri="{BB962C8B-B14F-4D97-AF65-F5344CB8AC3E}">
        <p14:creationId xmlns:p14="http://schemas.microsoft.com/office/powerpoint/2010/main" val="91918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allAtOnce"/>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Remember this?</a:t>
            </a:r>
          </a:p>
        </p:txBody>
      </p:sp>
      <p:sp>
        <p:nvSpPr>
          <p:cNvPr id="3" name="Content Placeholder 2"/>
          <p:cNvSpPr>
            <a:spLocks noGrp="1"/>
          </p:cNvSpPr>
          <p:nvPr>
            <p:ph idx="1"/>
          </p:nvPr>
        </p:nvSpPr>
        <p:spPr>
          <a:xfrm>
            <a:off x="609600" y="990603"/>
            <a:ext cx="10972800" cy="5305422"/>
          </a:xfrm>
        </p:spPr>
        <p:txBody>
          <a:bodyPr>
            <a:normAutofit fontScale="70000" lnSpcReduction="20000"/>
          </a:bodyPr>
          <a:lstStyle/>
          <a:p>
            <a:pPr>
              <a:lnSpc>
                <a:spcPct val="100000"/>
              </a:lnSpc>
            </a:pPr>
            <a:r>
              <a:rPr lang="en-US" sz="4000" dirty="0"/>
              <a:t>You are a member of the Council of Elrond.</a:t>
            </a:r>
          </a:p>
          <a:p>
            <a:pPr>
              <a:lnSpc>
                <a:spcPct val="100000"/>
              </a:lnSpc>
            </a:pPr>
            <a:r>
              <a:rPr lang="en-US" sz="4000" dirty="0"/>
              <a:t>You must choose someone present to bring the One Ring to Mordor. One does not simple walk into Mordor. The ring-bearer must not be desirous to use the ring to help their own kingdom. The ring-bearer must not own another of the Rings of Power. </a:t>
            </a:r>
          </a:p>
          <a:p>
            <a:pPr>
              <a:lnSpc>
                <a:spcPct val="100000"/>
              </a:lnSpc>
            </a:pPr>
            <a:r>
              <a:rPr lang="en-US" sz="4000" dirty="0"/>
              <a:t>You need to choose a ring-bearer.</a:t>
            </a:r>
          </a:p>
          <a:p>
            <a:pPr>
              <a:lnSpc>
                <a:spcPct val="100000"/>
              </a:lnSpc>
            </a:pPr>
            <a:r>
              <a:rPr lang="en-US" sz="4000" dirty="0"/>
              <a:t>Who should you choose?</a:t>
            </a:r>
          </a:p>
          <a:p>
            <a:pPr marL="0" indent="0">
              <a:lnSpc>
                <a:spcPct val="100000"/>
              </a:lnSpc>
              <a:buNone/>
            </a:pPr>
            <a:r>
              <a:rPr lang="en-US" sz="4000" dirty="0"/>
              <a:t>A. 	Smeagol</a:t>
            </a:r>
          </a:p>
          <a:p>
            <a:pPr marL="0" indent="0">
              <a:lnSpc>
                <a:spcPct val="100000"/>
              </a:lnSpc>
              <a:buNone/>
            </a:pPr>
            <a:r>
              <a:rPr lang="en-US" sz="4000" dirty="0"/>
              <a:t>B. 	Boromir of Gondor</a:t>
            </a:r>
          </a:p>
          <a:p>
            <a:pPr marL="0" indent="0">
              <a:lnSpc>
                <a:spcPct val="100000"/>
              </a:lnSpc>
              <a:buNone/>
            </a:pPr>
            <a:r>
              <a:rPr lang="en-US" sz="4000" dirty="0"/>
              <a:t>C. 	Frodo Baggins</a:t>
            </a:r>
          </a:p>
          <a:p>
            <a:pPr marL="0" indent="0">
              <a:lnSpc>
                <a:spcPct val="100000"/>
              </a:lnSpc>
              <a:buNone/>
            </a:pPr>
            <a:r>
              <a:rPr lang="en-US" sz="4000" dirty="0"/>
              <a:t>D. 	Gandalf the Grey</a:t>
            </a:r>
          </a:p>
          <a:p>
            <a:pPr>
              <a:lnSpc>
                <a:spcPct val="100000"/>
              </a:lnSpc>
            </a:pPr>
            <a:endParaRPr lang="en-US" sz="4000" dirty="0"/>
          </a:p>
        </p:txBody>
      </p:sp>
      <p:cxnSp>
        <p:nvCxnSpPr>
          <p:cNvPr id="7" name="Straight Connector 6">
            <a:extLst>
              <a:ext uri="{C183D7F6-B498-43B3-948B-1728B52AA6E4}">
                <adec:decorative xmlns:adec="http://schemas.microsoft.com/office/drawing/2017/decorative" val="1"/>
              </a:ext>
            </a:extLst>
          </p:cNvPr>
          <p:cNvCxnSpPr>
            <a:cxnSpLocks/>
          </p:cNvCxnSpPr>
          <p:nvPr/>
        </p:nvCxnSpPr>
        <p:spPr>
          <a:xfrm flipH="1">
            <a:off x="1602199" y="4071208"/>
            <a:ext cx="4030476"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8" name="Straight Connector 7">
            <a:extLst>
              <a:ext uri="{C183D7F6-B498-43B3-948B-1728B52AA6E4}">
                <adec:decorative xmlns:adec="http://schemas.microsoft.com/office/drawing/2017/decorative" val="1"/>
              </a:ext>
            </a:extLst>
          </p:cNvPr>
          <p:cNvCxnSpPr>
            <a:cxnSpLocks/>
          </p:cNvCxnSpPr>
          <p:nvPr/>
        </p:nvCxnSpPr>
        <p:spPr>
          <a:xfrm flipH="1">
            <a:off x="1602199" y="4530159"/>
            <a:ext cx="4030476" cy="0"/>
          </a:xfrm>
          <a:prstGeom prst="line">
            <a:avLst/>
          </a:prstGeom>
          <a:ln w="38100">
            <a:solidFill>
              <a:schemeClr val="accent4"/>
            </a:solidFill>
          </a:ln>
        </p:spPr>
        <p:style>
          <a:lnRef idx="1">
            <a:schemeClr val="accent2"/>
          </a:lnRef>
          <a:fillRef idx="0">
            <a:schemeClr val="accent2"/>
          </a:fillRef>
          <a:effectRef idx="0">
            <a:schemeClr val="accent2"/>
          </a:effectRef>
          <a:fontRef idx="minor">
            <a:schemeClr val="tx1"/>
          </a:fontRef>
        </p:style>
      </p:cxnSp>
      <p:sp>
        <p:nvSpPr>
          <p:cNvPr id="17" name="Arrow: Right 16" descr="The correct answer arrow"/>
          <p:cNvSpPr/>
          <p:nvPr/>
        </p:nvSpPr>
        <p:spPr>
          <a:xfrm rot="10800000">
            <a:off x="6466598" y="4839862"/>
            <a:ext cx="1371600" cy="385483"/>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15724DA3-838E-4D0F-A823-36BD9C15EB2E}"/>
              </a:ext>
              <a:ext uri="{C183D7F6-B498-43B3-948B-1728B52AA6E4}">
                <adec:decorative xmlns:adec="http://schemas.microsoft.com/office/drawing/2017/decorative" val="1"/>
              </a:ext>
            </a:extLst>
          </p:cNvPr>
          <p:cNvCxnSpPr>
            <a:cxnSpLocks/>
          </p:cNvCxnSpPr>
          <p:nvPr/>
        </p:nvCxnSpPr>
        <p:spPr>
          <a:xfrm flipH="1">
            <a:off x="3543671" y="2815052"/>
            <a:ext cx="6805674" cy="0"/>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21" name="Straight Connector 20">
            <a:extLst>
              <a:ext uri="{FF2B5EF4-FFF2-40B4-BE49-F238E27FC236}">
                <a16:creationId xmlns:a16="http://schemas.microsoft.com/office/drawing/2014/main" id="{9C5E3890-AC07-41CC-BE8A-F5F1CD53B77B}"/>
              </a:ext>
              <a:ext uri="{C183D7F6-B498-43B3-948B-1728B52AA6E4}">
                <adec:decorative xmlns:adec="http://schemas.microsoft.com/office/drawing/2017/decorative" val="1"/>
              </a:ext>
            </a:extLst>
          </p:cNvPr>
          <p:cNvCxnSpPr>
            <a:cxnSpLocks/>
          </p:cNvCxnSpPr>
          <p:nvPr/>
        </p:nvCxnSpPr>
        <p:spPr>
          <a:xfrm flipH="1">
            <a:off x="7152398" y="2500239"/>
            <a:ext cx="3614949" cy="0"/>
          </a:xfrm>
          <a:prstGeom prst="line">
            <a:avLst/>
          </a:prstGeom>
          <a:ln w="38100">
            <a:solidFill>
              <a:schemeClr val="accent4"/>
            </a:solidFill>
          </a:ln>
        </p:spPr>
        <p:style>
          <a:lnRef idx="1">
            <a:schemeClr val="accent2"/>
          </a:lnRef>
          <a:fillRef idx="0">
            <a:schemeClr val="accent2"/>
          </a:fillRef>
          <a:effectRef idx="0">
            <a:schemeClr val="accent2"/>
          </a:effectRef>
          <a:fontRef idx="minor">
            <a:schemeClr val="tx1"/>
          </a:fontRef>
        </p:style>
      </p:cxnSp>
      <p:cxnSp>
        <p:nvCxnSpPr>
          <p:cNvPr id="22" name="Straight Connector 21">
            <a:extLst>
              <a:ext uri="{FF2B5EF4-FFF2-40B4-BE49-F238E27FC236}">
                <a16:creationId xmlns:a16="http://schemas.microsoft.com/office/drawing/2014/main" id="{2324BFCB-CA63-422D-AE63-3C4F3D0AEC62}"/>
              </a:ext>
              <a:ext uri="{C183D7F6-B498-43B3-948B-1728B52AA6E4}">
                <adec:decorative xmlns:adec="http://schemas.microsoft.com/office/drawing/2017/decorative" val="1"/>
              </a:ext>
            </a:extLst>
          </p:cNvPr>
          <p:cNvCxnSpPr/>
          <p:nvPr/>
        </p:nvCxnSpPr>
        <p:spPr>
          <a:xfrm flipH="1">
            <a:off x="2529329" y="1784862"/>
            <a:ext cx="4087390"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1" name="Straight Connector 10">
            <a:extLst>
              <a:ext uri="{FF2B5EF4-FFF2-40B4-BE49-F238E27FC236}">
                <a16:creationId xmlns:a16="http://schemas.microsoft.com/office/drawing/2014/main" id="{9CB43ED2-60DB-450E-BC46-D6E65A4056D6}"/>
              </a:ext>
              <a:ext uri="{C183D7F6-B498-43B3-948B-1728B52AA6E4}">
                <adec:decorative xmlns:adec="http://schemas.microsoft.com/office/drawing/2017/decorative" val="1"/>
              </a:ext>
            </a:extLst>
          </p:cNvPr>
          <p:cNvCxnSpPr>
            <a:cxnSpLocks/>
          </p:cNvCxnSpPr>
          <p:nvPr/>
        </p:nvCxnSpPr>
        <p:spPr>
          <a:xfrm flipH="1">
            <a:off x="1602199" y="5447417"/>
            <a:ext cx="4087390" cy="0"/>
          </a:xfrm>
          <a:prstGeom prst="line">
            <a:avLst/>
          </a:prstGeom>
          <a:ln w="38100"/>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548315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6" presetClass="entr" presetSubtype="0"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wipe(down)">
                                      <p:cBhvr>
                                        <p:cTn id="25" dur="580">
                                          <p:stCondLst>
                                            <p:cond delay="0"/>
                                          </p:stCondLst>
                                        </p:cTn>
                                        <p:tgtEl>
                                          <p:spTgt spid="17"/>
                                        </p:tgtEl>
                                      </p:cBhvr>
                                    </p:animEffect>
                                    <p:anim calcmode="lin" valueType="num">
                                      <p:cBhvr>
                                        <p:cTn id="26" dur="1822" tmFilter="0,0; 0.14,0.36; 0.43,0.73; 0.71,0.91; 1.0,1.0">
                                          <p:stCondLst>
                                            <p:cond delay="0"/>
                                          </p:stCondLst>
                                        </p:cTn>
                                        <p:tgtEl>
                                          <p:spTgt spid="17"/>
                                        </p:tgtEl>
                                        <p:attrNameLst>
                                          <p:attrName>ppt_x</p:attrName>
                                        </p:attrNameLst>
                                      </p:cBhvr>
                                      <p:tavLst>
                                        <p:tav tm="0">
                                          <p:val>
                                            <p:strVal val="#ppt_x-0.25"/>
                                          </p:val>
                                        </p:tav>
                                        <p:tav tm="100000">
                                          <p:val>
                                            <p:strVal val="#ppt_x"/>
                                          </p:val>
                                        </p:tav>
                                      </p:tavLst>
                                    </p:anim>
                                    <p:anim calcmode="lin" valueType="num">
                                      <p:cBhvr>
                                        <p:cTn id="27" dur="664" tmFilter="0.0,0.0; 0.25,0.07; 0.50,0.2; 0.75,0.467; 1.0,1.0">
                                          <p:stCondLst>
                                            <p:cond delay="0"/>
                                          </p:stCondLst>
                                        </p:cTn>
                                        <p:tgtEl>
                                          <p:spTgt spid="17"/>
                                        </p:tgtEl>
                                        <p:attrNameLst>
                                          <p:attrName>ppt_y</p:attrName>
                                        </p:attrNameLst>
                                      </p:cBhvr>
                                      <p:tavLst>
                                        <p:tav tm="0" fmla="#ppt_y-sin(pi*$)/3">
                                          <p:val>
                                            <p:fltVal val="0.5"/>
                                          </p:val>
                                        </p:tav>
                                        <p:tav tm="100000">
                                          <p:val>
                                            <p:fltVal val="1"/>
                                          </p:val>
                                        </p:tav>
                                      </p:tavLst>
                                    </p:anim>
                                    <p:anim calcmode="lin" valueType="num">
                                      <p:cBhvr>
                                        <p:cTn id="28" dur="664" tmFilter="0, 0; 0.125,0.2665; 0.25,0.4; 0.375,0.465; 0.5,0.5;  0.625,0.535; 0.75,0.6; 0.875,0.7335; 1,1">
                                          <p:stCondLst>
                                            <p:cond delay="664"/>
                                          </p:stCondLst>
                                        </p:cTn>
                                        <p:tgtEl>
                                          <p:spTgt spid="17"/>
                                        </p:tgtEl>
                                        <p:attrNameLst>
                                          <p:attrName>ppt_y</p:attrName>
                                        </p:attrNameLst>
                                      </p:cBhvr>
                                      <p:tavLst>
                                        <p:tav tm="0" fmla="#ppt_y-sin(pi*$)/9">
                                          <p:val>
                                            <p:fltVal val="0"/>
                                          </p:val>
                                        </p:tav>
                                        <p:tav tm="100000">
                                          <p:val>
                                            <p:fltVal val="1"/>
                                          </p:val>
                                        </p:tav>
                                      </p:tavLst>
                                    </p:anim>
                                    <p:anim calcmode="lin" valueType="num">
                                      <p:cBhvr>
                                        <p:cTn id="29" dur="332" tmFilter="0, 0; 0.125,0.2665; 0.25,0.4; 0.375,0.465; 0.5,0.5;  0.625,0.535; 0.75,0.6; 0.875,0.7335; 1,1">
                                          <p:stCondLst>
                                            <p:cond delay="1324"/>
                                          </p:stCondLst>
                                        </p:cTn>
                                        <p:tgtEl>
                                          <p:spTgt spid="17"/>
                                        </p:tgtEl>
                                        <p:attrNameLst>
                                          <p:attrName>ppt_y</p:attrName>
                                        </p:attrNameLst>
                                      </p:cBhvr>
                                      <p:tavLst>
                                        <p:tav tm="0" fmla="#ppt_y-sin(pi*$)/27">
                                          <p:val>
                                            <p:fltVal val="0"/>
                                          </p:val>
                                        </p:tav>
                                        <p:tav tm="100000">
                                          <p:val>
                                            <p:fltVal val="1"/>
                                          </p:val>
                                        </p:tav>
                                      </p:tavLst>
                                    </p:anim>
                                    <p:anim calcmode="lin" valueType="num">
                                      <p:cBhvr>
                                        <p:cTn id="30" dur="164" tmFilter="0, 0; 0.125,0.2665; 0.25,0.4; 0.375,0.465; 0.5,0.5;  0.625,0.535; 0.75,0.6; 0.875,0.7335; 1,1">
                                          <p:stCondLst>
                                            <p:cond delay="1656"/>
                                          </p:stCondLst>
                                        </p:cTn>
                                        <p:tgtEl>
                                          <p:spTgt spid="17"/>
                                        </p:tgtEl>
                                        <p:attrNameLst>
                                          <p:attrName>ppt_y</p:attrName>
                                        </p:attrNameLst>
                                      </p:cBhvr>
                                      <p:tavLst>
                                        <p:tav tm="0" fmla="#ppt_y-sin(pi*$)/81">
                                          <p:val>
                                            <p:fltVal val="0"/>
                                          </p:val>
                                        </p:tav>
                                        <p:tav tm="100000">
                                          <p:val>
                                            <p:fltVal val="1"/>
                                          </p:val>
                                        </p:tav>
                                      </p:tavLst>
                                    </p:anim>
                                    <p:animScale>
                                      <p:cBhvr>
                                        <p:cTn id="31" dur="26">
                                          <p:stCondLst>
                                            <p:cond delay="650"/>
                                          </p:stCondLst>
                                        </p:cTn>
                                        <p:tgtEl>
                                          <p:spTgt spid="17"/>
                                        </p:tgtEl>
                                      </p:cBhvr>
                                      <p:to x="100000" y="60000"/>
                                    </p:animScale>
                                    <p:animScale>
                                      <p:cBhvr>
                                        <p:cTn id="32" dur="166" decel="50000">
                                          <p:stCondLst>
                                            <p:cond delay="676"/>
                                          </p:stCondLst>
                                        </p:cTn>
                                        <p:tgtEl>
                                          <p:spTgt spid="17"/>
                                        </p:tgtEl>
                                      </p:cBhvr>
                                      <p:to x="100000" y="100000"/>
                                    </p:animScale>
                                    <p:animScale>
                                      <p:cBhvr>
                                        <p:cTn id="33" dur="26">
                                          <p:stCondLst>
                                            <p:cond delay="1312"/>
                                          </p:stCondLst>
                                        </p:cTn>
                                        <p:tgtEl>
                                          <p:spTgt spid="17"/>
                                        </p:tgtEl>
                                      </p:cBhvr>
                                      <p:to x="100000" y="80000"/>
                                    </p:animScale>
                                    <p:animScale>
                                      <p:cBhvr>
                                        <p:cTn id="34" dur="166" decel="50000">
                                          <p:stCondLst>
                                            <p:cond delay="1338"/>
                                          </p:stCondLst>
                                        </p:cTn>
                                        <p:tgtEl>
                                          <p:spTgt spid="17"/>
                                        </p:tgtEl>
                                      </p:cBhvr>
                                      <p:to x="100000" y="100000"/>
                                    </p:animScale>
                                    <p:animScale>
                                      <p:cBhvr>
                                        <p:cTn id="35" dur="26">
                                          <p:stCondLst>
                                            <p:cond delay="1642"/>
                                          </p:stCondLst>
                                        </p:cTn>
                                        <p:tgtEl>
                                          <p:spTgt spid="17"/>
                                        </p:tgtEl>
                                      </p:cBhvr>
                                      <p:to x="100000" y="90000"/>
                                    </p:animScale>
                                    <p:animScale>
                                      <p:cBhvr>
                                        <p:cTn id="36" dur="166" decel="50000">
                                          <p:stCondLst>
                                            <p:cond delay="1668"/>
                                          </p:stCondLst>
                                        </p:cTn>
                                        <p:tgtEl>
                                          <p:spTgt spid="17"/>
                                        </p:tgtEl>
                                      </p:cBhvr>
                                      <p:to x="100000" y="100000"/>
                                    </p:animScale>
                                    <p:animScale>
                                      <p:cBhvr>
                                        <p:cTn id="37" dur="26">
                                          <p:stCondLst>
                                            <p:cond delay="1808"/>
                                          </p:stCondLst>
                                        </p:cTn>
                                        <p:tgtEl>
                                          <p:spTgt spid="17"/>
                                        </p:tgtEl>
                                      </p:cBhvr>
                                      <p:to x="100000" y="95000"/>
                                    </p:animScale>
                                    <p:animScale>
                                      <p:cBhvr>
                                        <p:cTn id="38" dur="166" decel="50000">
                                          <p:stCondLst>
                                            <p:cond delay="1834"/>
                                          </p:stCondLst>
                                        </p:cTn>
                                        <p:tgtEl>
                                          <p:spTgt spid="17"/>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92500"/>
          </a:bodyPr>
          <a:lstStyle/>
          <a:p>
            <a:pPr>
              <a:lnSpc>
                <a:spcPct val="120000"/>
              </a:lnSpc>
              <a:spcBef>
                <a:spcPts val="0"/>
              </a:spcBef>
            </a:pPr>
            <a:r>
              <a:rPr lang="en-US" dirty="0"/>
              <a:t>You are the athletic director of a university. </a:t>
            </a:r>
          </a:p>
          <a:p>
            <a:pPr>
              <a:lnSpc>
                <a:spcPct val="120000"/>
              </a:lnSpc>
              <a:spcBef>
                <a:spcPts val="0"/>
              </a:spcBef>
            </a:pPr>
            <a:r>
              <a:rPr lang="en-US" dirty="0"/>
              <a:t>The dean has instructed you to grow the athletic program. You must choose a new varsity sport that uses spherical balls. The sport must be able to sell tickets in the university’s outdoor grass turf venue to anyone.</a:t>
            </a:r>
          </a:p>
          <a:p>
            <a:pPr>
              <a:lnSpc>
                <a:spcPct val="120000"/>
              </a:lnSpc>
              <a:spcBef>
                <a:spcPts val="0"/>
              </a:spcBef>
            </a:pPr>
            <a:r>
              <a:rPr lang="en-US" dirty="0"/>
              <a:t>You need to choose a new sport program. </a:t>
            </a:r>
          </a:p>
          <a:p>
            <a:pPr>
              <a:lnSpc>
                <a:spcPct val="120000"/>
              </a:lnSpc>
              <a:spcBef>
                <a:spcPts val="0"/>
              </a:spcBef>
            </a:pPr>
            <a:r>
              <a:rPr lang="en-US" dirty="0"/>
              <a:t>What sport should you choose?</a:t>
            </a:r>
          </a:p>
          <a:p>
            <a:pPr>
              <a:lnSpc>
                <a:spcPct val="120000"/>
              </a:lnSpc>
              <a:spcBef>
                <a:spcPts val="0"/>
              </a:spcBef>
            </a:pPr>
            <a:r>
              <a:rPr lang="en-US" dirty="0"/>
              <a:t>A. 	Basketball</a:t>
            </a:r>
          </a:p>
          <a:p>
            <a:pPr>
              <a:lnSpc>
                <a:spcPct val="120000"/>
              </a:lnSpc>
              <a:spcBef>
                <a:spcPts val="0"/>
              </a:spcBef>
            </a:pPr>
            <a:r>
              <a:rPr lang="en-US" dirty="0"/>
              <a:t>B. 	Baseball</a:t>
            </a:r>
          </a:p>
          <a:p>
            <a:pPr>
              <a:lnSpc>
                <a:spcPct val="120000"/>
              </a:lnSpc>
              <a:spcBef>
                <a:spcPts val="0"/>
              </a:spcBef>
            </a:pPr>
            <a:r>
              <a:rPr lang="en-US" dirty="0"/>
              <a:t>C. 	Football</a:t>
            </a:r>
          </a:p>
          <a:p>
            <a:pPr>
              <a:lnSpc>
                <a:spcPct val="120000"/>
              </a:lnSpc>
              <a:spcBef>
                <a:spcPts val="0"/>
              </a:spcBef>
            </a:pPr>
            <a:r>
              <a:rPr lang="en-US" dirty="0"/>
              <a:t>D. 	Quidditch</a:t>
            </a:r>
          </a:p>
          <a:p>
            <a:pPr>
              <a:lnSpc>
                <a:spcPct val="120000"/>
              </a:lnSpc>
              <a:spcBef>
                <a:spcPts val="0"/>
              </a:spcBef>
            </a:pPr>
            <a:endParaRPr lang="en-US" dirty="0"/>
          </a:p>
        </p:txBody>
      </p:sp>
      <p:sp>
        <p:nvSpPr>
          <p:cNvPr id="2" name="Title 1"/>
          <p:cNvSpPr>
            <a:spLocks noGrp="1"/>
          </p:cNvSpPr>
          <p:nvPr>
            <p:ph type="title"/>
          </p:nvPr>
        </p:nvSpPr>
        <p:spPr/>
        <p:txBody>
          <a:bodyPr/>
          <a:lstStyle/>
          <a:p>
            <a:r>
              <a:rPr lang="en-US" dirty="0"/>
              <a:t>Question 2</a:t>
            </a:r>
          </a:p>
        </p:txBody>
      </p:sp>
      <p:cxnSp>
        <p:nvCxnSpPr>
          <p:cNvPr id="5" name="Straight Connector 4">
            <a:extLst>
              <a:ext uri="{C183D7F6-B498-43B3-948B-1728B52AA6E4}">
                <adec:decorative xmlns:adec="http://schemas.microsoft.com/office/drawing/2017/decorative" val="1"/>
              </a:ext>
            </a:extLst>
          </p:cNvPr>
          <p:cNvCxnSpPr/>
          <p:nvPr/>
        </p:nvCxnSpPr>
        <p:spPr>
          <a:xfrm flipH="1" flipV="1">
            <a:off x="1524858" y="5089598"/>
            <a:ext cx="2435469" cy="24600"/>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7" name="Straight Connector 6">
            <a:extLst>
              <a:ext uri="{C183D7F6-B498-43B3-948B-1728B52AA6E4}">
                <adec:decorative xmlns:adec="http://schemas.microsoft.com/office/drawing/2017/decorative" val="1"/>
              </a:ext>
            </a:extLst>
          </p:cNvPr>
          <p:cNvCxnSpPr/>
          <p:nvPr/>
        </p:nvCxnSpPr>
        <p:spPr>
          <a:xfrm flipH="1" flipV="1">
            <a:off x="1524859" y="4141251"/>
            <a:ext cx="2435470" cy="19006"/>
          </a:xfrm>
          <a:prstGeom prst="line">
            <a:avLst/>
          </a:prstGeom>
          <a:ln w="38100">
            <a:solidFill>
              <a:srgbClr val="FFC000"/>
            </a:solidFill>
          </a:ln>
        </p:spPr>
        <p:style>
          <a:lnRef idx="1">
            <a:schemeClr val="accent2"/>
          </a:lnRef>
          <a:fillRef idx="0">
            <a:schemeClr val="accent2"/>
          </a:fillRef>
          <a:effectRef idx="0">
            <a:schemeClr val="accent2"/>
          </a:effectRef>
          <a:fontRef idx="minor">
            <a:schemeClr val="tx1"/>
          </a:fontRef>
        </p:style>
      </p:cxnSp>
      <p:cxnSp>
        <p:nvCxnSpPr>
          <p:cNvPr id="8" name="Straight Connector 7">
            <a:extLst>
              <a:ext uri="{C183D7F6-B498-43B3-948B-1728B52AA6E4}">
                <adec:decorative xmlns:adec="http://schemas.microsoft.com/office/drawing/2017/decorative" val="1"/>
              </a:ext>
            </a:extLst>
          </p:cNvPr>
          <p:cNvCxnSpPr/>
          <p:nvPr/>
        </p:nvCxnSpPr>
        <p:spPr>
          <a:xfrm flipH="1" flipV="1">
            <a:off x="1524858" y="5527922"/>
            <a:ext cx="2435470" cy="24602"/>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3" name="Straight Connector 12">
            <a:extLst>
              <a:ext uri="{C183D7F6-B498-43B3-948B-1728B52AA6E4}">
                <adec:decorative xmlns:adec="http://schemas.microsoft.com/office/drawing/2017/decorative" val="1"/>
              </a:ext>
            </a:extLst>
          </p:cNvPr>
          <p:cNvCxnSpPr>
            <a:cxnSpLocks/>
          </p:cNvCxnSpPr>
          <p:nvPr/>
        </p:nvCxnSpPr>
        <p:spPr>
          <a:xfrm flipH="1">
            <a:off x="6203158" y="2382227"/>
            <a:ext cx="2224088" cy="0"/>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14" name="Straight Connector 13">
            <a:extLst>
              <a:ext uri="{C183D7F6-B498-43B3-948B-1728B52AA6E4}">
                <adec:decorative xmlns:adec="http://schemas.microsoft.com/office/drawing/2017/decorative" val="1"/>
              </a:ext>
            </a:extLst>
          </p:cNvPr>
          <p:cNvCxnSpPr>
            <a:cxnSpLocks/>
          </p:cNvCxnSpPr>
          <p:nvPr/>
        </p:nvCxnSpPr>
        <p:spPr>
          <a:xfrm flipH="1">
            <a:off x="10340050" y="2867645"/>
            <a:ext cx="1115189"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5" name="Straight Connector 14">
            <a:extLst>
              <a:ext uri="{C183D7F6-B498-43B3-948B-1728B52AA6E4}">
                <adec:decorative xmlns:adec="http://schemas.microsoft.com/office/drawing/2017/decorative" val="1"/>
              </a:ext>
            </a:extLst>
          </p:cNvPr>
          <p:cNvCxnSpPr>
            <a:cxnSpLocks/>
          </p:cNvCxnSpPr>
          <p:nvPr/>
        </p:nvCxnSpPr>
        <p:spPr>
          <a:xfrm flipH="1">
            <a:off x="7465671" y="2867645"/>
            <a:ext cx="1446837" cy="0"/>
          </a:xfrm>
          <a:prstGeom prst="line">
            <a:avLst/>
          </a:prstGeom>
          <a:ln w="38100">
            <a:solidFill>
              <a:srgbClr val="FFC000"/>
            </a:solidFill>
          </a:ln>
        </p:spPr>
        <p:style>
          <a:lnRef idx="1">
            <a:schemeClr val="accent2"/>
          </a:lnRef>
          <a:fillRef idx="0">
            <a:schemeClr val="accent2"/>
          </a:fillRef>
          <a:effectRef idx="0">
            <a:schemeClr val="accent2"/>
          </a:effectRef>
          <a:fontRef idx="minor">
            <a:schemeClr val="tx1"/>
          </a:fontRef>
        </p:style>
      </p:cxnSp>
      <p:sp>
        <p:nvSpPr>
          <p:cNvPr id="18" name="Arrow: Right 17" descr="The correct answer arrow"/>
          <p:cNvSpPr/>
          <p:nvPr/>
        </p:nvSpPr>
        <p:spPr>
          <a:xfrm rot="10800000">
            <a:off x="3434618" y="4432186"/>
            <a:ext cx="1371600" cy="385483"/>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09563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31" presetClass="entr" presetSubtype="0" fill="hold" grpId="0" nodeType="clickEffect">
                                  <p:stCondLst>
                                    <p:cond delay="0"/>
                                  </p:stCondLst>
                                  <p:childTnLst>
                                    <p:set>
                                      <p:cBhvr>
                                        <p:cTn id="24" dur="1" fill="hold">
                                          <p:stCondLst>
                                            <p:cond delay="0"/>
                                          </p:stCondLst>
                                        </p:cTn>
                                        <p:tgtEl>
                                          <p:spTgt spid="18"/>
                                        </p:tgtEl>
                                        <p:attrNameLst>
                                          <p:attrName>style.visibility</p:attrName>
                                        </p:attrNameLst>
                                      </p:cBhvr>
                                      <p:to>
                                        <p:strVal val="visible"/>
                                      </p:to>
                                    </p:set>
                                    <p:anim calcmode="lin" valueType="num">
                                      <p:cBhvr>
                                        <p:cTn id="25" dur="1000" fill="hold"/>
                                        <p:tgtEl>
                                          <p:spTgt spid="18"/>
                                        </p:tgtEl>
                                        <p:attrNameLst>
                                          <p:attrName>ppt_w</p:attrName>
                                        </p:attrNameLst>
                                      </p:cBhvr>
                                      <p:tavLst>
                                        <p:tav tm="0">
                                          <p:val>
                                            <p:fltVal val="0"/>
                                          </p:val>
                                        </p:tav>
                                        <p:tav tm="100000">
                                          <p:val>
                                            <p:strVal val="#ppt_w"/>
                                          </p:val>
                                        </p:tav>
                                      </p:tavLst>
                                    </p:anim>
                                    <p:anim calcmode="lin" valueType="num">
                                      <p:cBhvr>
                                        <p:cTn id="26" dur="1000" fill="hold"/>
                                        <p:tgtEl>
                                          <p:spTgt spid="18"/>
                                        </p:tgtEl>
                                        <p:attrNameLst>
                                          <p:attrName>ppt_h</p:attrName>
                                        </p:attrNameLst>
                                      </p:cBhvr>
                                      <p:tavLst>
                                        <p:tav tm="0">
                                          <p:val>
                                            <p:fltVal val="0"/>
                                          </p:val>
                                        </p:tav>
                                        <p:tav tm="100000">
                                          <p:val>
                                            <p:strVal val="#ppt_h"/>
                                          </p:val>
                                        </p:tav>
                                      </p:tavLst>
                                    </p:anim>
                                    <p:anim calcmode="lin" valueType="num">
                                      <p:cBhvr>
                                        <p:cTn id="27" dur="1000" fill="hold"/>
                                        <p:tgtEl>
                                          <p:spTgt spid="18"/>
                                        </p:tgtEl>
                                        <p:attrNameLst>
                                          <p:attrName>style.rotation</p:attrName>
                                        </p:attrNameLst>
                                      </p:cBhvr>
                                      <p:tavLst>
                                        <p:tav tm="0">
                                          <p:val>
                                            <p:fltVal val="90"/>
                                          </p:val>
                                        </p:tav>
                                        <p:tav tm="100000">
                                          <p:val>
                                            <p:fltVal val="0"/>
                                          </p:val>
                                        </p:tav>
                                      </p:tavLst>
                                    </p:anim>
                                    <p:animEffect transition="in" filter="fade">
                                      <p:cBhvr>
                                        <p:cTn id="28"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EB4C4037-60C8-4EF1-9028-88C738B52A52}"/>
              </a:ext>
            </a:extLst>
          </p:cNvPr>
          <p:cNvSpPr/>
          <p:nvPr/>
        </p:nvSpPr>
        <p:spPr>
          <a:xfrm>
            <a:off x="5730843" y="609325"/>
            <a:ext cx="6461157" cy="5886993"/>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 name="Text Placeholder 1">
            <a:extLst>
              <a:ext uri="{FF2B5EF4-FFF2-40B4-BE49-F238E27FC236}">
                <a16:creationId xmlns:a16="http://schemas.microsoft.com/office/drawing/2014/main" id="{05789A90-8FE5-A846-B018-A96E691FC689}"/>
              </a:ext>
            </a:extLst>
          </p:cNvPr>
          <p:cNvSpPr>
            <a:spLocks noGrp="1"/>
          </p:cNvSpPr>
          <p:nvPr>
            <p:ph type="body" sz="quarter" idx="11"/>
          </p:nvPr>
        </p:nvSpPr>
        <p:spPr>
          <a:xfrm>
            <a:off x="551552" y="1988539"/>
            <a:ext cx="4987648" cy="3994237"/>
          </a:xfrm>
        </p:spPr>
        <p:txBody>
          <a:bodyPr/>
          <a:lstStyle/>
          <a:p>
            <a:r>
              <a:rPr lang="en-US" sz="5867" dirty="0"/>
              <a:t>Thank you to our Global  Sponsors and Supporters</a:t>
            </a:r>
          </a:p>
        </p:txBody>
      </p:sp>
      <p:grpSp>
        <p:nvGrpSpPr>
          <p:cNvPr id="12" name="Group 11">
            <a:extLst>
              <a:ext uri="{FF2B5EF4-FFF2-40B4-BE49-F238E27FC236}">
                <a16:creationId xmlns:a16="http://schemas.microsoft.com/office/drawing/2014/main" id="{17461DDA-62E9-4998-955E-E68B452BF223}"/>
              </a:ext>
            </a:extLst>
          </p:cNvPr>
          <p:cNvGrpSpPr/>
          <p:nvPr/>
        </p:nvGrpSpPr>
        <p:grpSpPr>
          <a:xfrm>
            <a:off x="6096001" y="894527"/>
            <a:ext cx="4627404" cy="5601791"/>
            <a:chOff x="4559900" y="828282"/>
            <a:chExt cx="3470553" cy="4201343"/>
          </a:xfrm>
        </p:grpSpPr>
        <p:pic>
          <p:nvPicPr>
            <p:cNvPr id="3" name="Picture 2" descr="https://eastus1-mediap.svc.ms/transform/thumbnail?provider=spo&amp;inputFormat=png&amp;cs=fFNQTw&amp;docid=https%3A%2F%2Fsqlpass365-my.sharepoint.com%3A443%2F_api%2Fv2.0%2Fdrives%2Fb!foE7roR9Jkahp1eDpbuCNzsI0q0yYmNIvCrkt06UyE68uZlao4rJQZ3tymFRSPDq%2Fitems%2F01FYQCTPJPSMVC3OMFCJH2NL2K6MN5DC4W%3Fversion%3DPublished&amp;access_token=eyJ0eXAiOiJKV1QiLCJhbGciOiJub25lIn0.eyJhdWQiOiIwMDAwMDAwMy0wMDAwLTBmZjEtY2UwMC0wMDAwMDAwMDAwMDAvc3FscGFzczM2NS1teS5zaGFyZXBvaW50LmNvbUA1Y2E3OGRlNi1iMGRjLTQwM2YtOWQzYy1lZmUwMmM4ZDZjMzciLCJpc3MiOiIwMDAwMDAwMy0wMDAwLTBmZjEtY2UwMC0wMDAwMDAwMDAwMDAiLCJuYmYiOiIxNTcwMjExMjc5IiwiZXhwIjoiMTU3MDIzMjg3OSIsImVuZHBvaW50dXJsIjoiQ3ZOTEVwQysyVlBlSmp3K2laaXlDSVZhS2ErOU1DeVNrM3d4dUxmcVVpMD0iLCJlbmRwb2ludHVybExlbmd0aCI6IjEyMCIsImlzbG9vcGJhY2siOiJUcnVlIiwiY2lkIjoiWmpoaE1EQmhPV1l0T1RBNVpTMDVNREF3TFRaaE5EQXRZek16TXpBNVlqY3pNV1kyIiwidmVyIjoiaGFzaGVkcHJvb2Z0b2tlbiIsInNpdGVpZCI6IllXVXpZamd4TjJVdE4yUTROQzAwTmpJMkxXRXhZVGN0TlRjNE0yRTFZbUk0TWpNMyIsInNpZ25pbl9zdGF0ZSI6IltcImttc2lcIl0iLCJuYW1laWQiOiIwIy5mfG1lbWJlcnNoaXB8YW1hbmRhLm1hcnRpbkBwYXNzLm9yZyIsIm5paSI6Im1pY3Jvc29mdC5zaGFyZXBvaW50IiwiaXN1c2VyIjoidHJ1ZSIsImNhY2hla2V5IjoiMGguZnxtZW1iZXJzaGlwfDEwMDM3ZmZlOWI3MjU0ZDRAbGl2ZS5jb20iLCJ0dCI6IjAiLCJ1c2VQZXJzaXN0ZW50Q29va2llIjoiMyJ9.V2RaL0FWdjZucU9ldG5SWm1aSVU5RUh5eXB3WDh2STFMREN1ZXJTQmZqZz0&amp;encodeFailures=1&amp;srcWidth=&amp;srcHeight=&amp;width=440&amp;height=71&amp;action=Access">
              <a:extLst>
                <a:ext uri="{FF2B5EF4-FFF2-40B4-BE49-F238E27FC236}">
                  <a16:creationId xmlns:a16="http://schemas.microsoft.com/office/drawing/2014/main" id="{1791629B-37C7-4B07-ABBE-6FD9600809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59900" y="828282"/>
              <a:ext cx="3470553" cy="56002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0">
              <a:extLst>
                <a:ext uri="{FF2B5EF4-FFF2-40B4-BE49-F238E27FC236}">
                  <a16:creationId xmlns:a16="http://schemas.microsoft.com/office/drawing/2014/main" id="{1DD9CA24-5D60-4C70-9AE5-E7C83B94BF2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5246026" y="1703076"/>
              <a:ext cx="2150078" cy="275559"/>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a:extLst>
                <a:ext uri="{FF2B5EF4-FFF2-40B4-BE49-F238E27FC236}">
                  <a16:creationId xmlns:a16="http://schemas.microsoft.com/office/drawing/2014/main" id="{3E1466FE-8A1E-43A2-8C8B-41D40FEB7EF6}"/>
                </a:ext>
              </a:extLst>
            </p:cNvPr>
            <p:cNvGrpSpPr/>
            <p:nvPr/>
          </p:nvGrpSpPr>
          <p:grpSpPr>
            <a:xfrm>
              <a:off x="5441587" y="2918785"/>
              <a:ext cx="1758955" cy="2110840"/>
              <a:chOff x="5402702" y="2376242"/>
              <a:chExt cx="1758955" cy="2110840"/>
            </a:xfrm>
          </p:grpSpPr>
          <p:pic>
            <p:nvPicPr>
              <p:cNvPr id="10" name="Picture 9">
                <a:extLst>
                  <a:ext uri="{FF2B5EF4-FFF2-40B4-BE49-F238E27FC236}">
                    <a16:creationId xmlns:a16="http://schemas.microsoft.com/office/drawing/2014/main" id="{64CF7DAB-2BFA-4906-8579-534482BB8A52}"/>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692629" y="2912533"/>
                <a:ext cx="1147344" cy="314152"/>
              </a:xfrm>
              <a:prstGeom prst="rect">
                <a:avLst/>
              </a:prstGeom>
            </p:spPr>
          </p:pic>
          <p:pic>
            <p:nvPicPr>
              <p:cNvPr id="11" name="Picture 12" descr="https://eastus1-mediap.svc.ms/transform/thumbnail?provider=spo&amp;inputFormat=png&amp;cs=fFNQTw&amp;docid=https%3A%2F%2Fsqlpass365-my.sharepoint.com%3A443%2F_api%2Fv2.0%2Fdrives%2Fb!foE7roR9Jkahp1eDpbuCNzsI0q0yYmNIvCrkt06UyE68uZlao4rJQZ3tymFRSPDq%2Fitems%2F01FYQCTPJC63LHZ3GD7BD2XM6MT4HCLZPK%3Fversion%3DPublished&amp;access_token=eyJ0eXAiOiJKV1QiLCJhbGciOiJub25lIn0.eyJhdWQiOiIwMDAwMDAwMy0wMDAwLTBmZjEtY2UwMC0wMDAwMDAwMDAwMDAvc3FscGFzczM2NS1teS5zaGFyZXBvaW50LmNvbUA1Y2E3OGRlNi1iMGRjLTQwM2YtOWQzYy1lZmUwMmM4ZDZjMzciLCJpc3MiOiIwMDAwMDAwMy0wMDAwLTBmZjEtY2UwMC0wMDAwMDAwMDAwMDAiLCJuYmYiOiIxNTcwMjExMjc5IiwiZXhwIjoiMTU3MDIzMjg3OSIsImVuZHBvaW50dXJsIjoiQ3ZOTEVwQysyVlBlSmp3K2laaXlDSVZhS2ErOU1DeVNrM3d4dUxmcVVpMD0iLCJlbmRwb2ludHVybExlbmd0aCI6IjEyMCIsImlzbG9vcGJhY2siOiJUcnVlIiwiY2lkIjoiWmpoaE1EQmhPV1l0T1RBNVpTMDVNREF3TFRaaE5EQXRZek16TXpBNVlqY3pNV1kyIiwidmVyIjoiaGFzaGVkcHJvb2Z0b2tlbiIsInNpdGVpZCI6IllXVXpZamd4TjJVdE4yUTROQzAwTmpJMkxXRXhZVGN0TlRjNE0yRTFZbUk0TWpNMyIsInNpZ25pbl9zdGF0ZSI6IltcImttc2lcIl0iLCJuYW1laWQiOiIwIy5mfG1lbWJlcnNoaXB8YW1hbmRhLm1hcnRpbkBwYXNzLm9yZyIsIm5paSI6Im1pY3Jvc29mdC5zaGFyZXBvaW50IiwiaXN1c2VyIjoidHJ1ZSIsImNhY2hla2V5IjoiMGguZnxtZW1iZXJzaGlwfDEwMDM3ZmZlOWI3MjU0ZDRAbGl2ZS5jb20iLCJ0dCI6IjAiLCJ1c2VQZXJzaXN0ZW50Q29va2llIjoiMyJ9.V2RaL0FWdjZucU9ldG5SWm1aSVU5RUh5eXB3WDh2STFMREN1ZXJTQmZqZz0&amp;encodeFailures=1&amp;srcWidth=&amp;srcHeight=&amp;width=910&amp;height=98&amp;action=Access">
                <a:extLst>
                  <a:ext uri="{FF2B5EF4-FFF2-40B4-BE49-F238E27FC236}">
                    <a16:creationId xmlns:a16="http://schemas.microsoft.com/office/drawing/2014/main" id="{7F604818-48BB-4AC4-B0F4-E6B5FE41815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480473" y="2376242"/>
                <a:ext cx="1681184" cy="181051"/>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FCD31613-1C2D-4286-B2C9-72039F41184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603401" y="4276360"/>
                <a:ext cx="1325800" cy="210722"/>
              </a:xfrm>
              <a:prstGeom prst="rect">
                <a:avLst/>
              </a:prstGeom>
            </p:spPr>
          </p:pic>
          <p:pic>
            <p:nvPicPr>
              <p:cNvPr id="21" name="Picture 20">
                <a:extLst>
                  <a:ext uri="{FF2B5EF4-FFF2-40B4-BE49-F238E27FC236}">
                    <a16:creationId xmlns:a16="http://schemas.microsoft.com/office/drawing/2014/main" id="{A490B0D2-043F-4B2E-BFC3-8F761509CF8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402702" y="3576933"/>
                <a:ext cx="1727198" cy="344292"/>
              </a:xfrm>
              <a:prstGeom prst="rect">
                <a:avLst/>
              </a:prstGeom>
            </p:spPr>
          </p:pic>
        </p:grpSp>
        <p:pic>
          <p:nvPicPr>
            <p:cNvPr id="7" name="Picture 6" descr="A picture containing drawing&#10;&#10;Description automatically generated">
              <a:extLst>
                <a:ext uri="{FF2B5EF4-FFF2-40B4-BE49-F238E27FC236}">
                  <a16:creationId xmlns:a16="http://schemas.microsoft.com/office/drawing/2014/main" id="{BAD11CFB-FE3A-4A76-9FF3-56F2B929D1E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978988" y="2085097"/>
              <a:ext cx="2618296" cy="687048"/>
            </a:xfrm>
            <a:prstGeom prst="rect">
              <a:avLst/>
            </a:prstGeom>
          </p:spPr>
        </p:pic>
      </p:grpSp>
    </p:spTree>
    <p:extLst>
      <p:ext uri="{BB962C8B-B14F-4D97-AF65-F5344CB8AC3E}">
        <p14:creationId xmlns:p14="http://schemas.microsoft.com/office/powerpoint/2010/main" val="361687515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002178"/>
            <a:ext cx="10972800" cy="4876801"/>
          </a:xfrm>
        </p:spPr>
        <p:txBody>
          <a:bodyPr>
            <a:normAutofit fontScale="85000" lnSpcReduction="10000"/>
          </a:bodyPr>
          <a:lstStyle/>
          <a:p>
            <a:pPr>
              <a:lnSpc>
                <a:spcPct val="120000"/>
              </a:lnSpc>
              <a:spcBef>
                <a:spcPts val="0"/>
              </a:spcBef>
            </a:pPr>
            <a:r>
              <a:rPr lang="en-US" sz="3200" dirty="0"/>
              <a:t>You are the reel operator of a local cinema.</a:t>
            </a:r>
          </a:p>
          <a:p>
            <a:pPr>
              <a:lnSpc>
                <a:spcPct val="120000"/>
              </a:lnSpc>
              <a:spcBef>
                <a:spcPts val="0"/>
              </a:spcBef>
            </a:pPr>
            <a:r>
              <a:rPr lang="en-US" sz="3200" dirty="0"/>
              <a:t>You must prepare a private showing of a film for a corporate event. The film must be a science fiction film featuring both alien(s) and android(s). You must not choose a film that features any raccoon(s). </a:t>
            </a:r>
          </a:p>
          <a:p>
            <a:pPr>
              <a:lnSpc>
                <a:spcPct val="120000"/>
              </a:lnSpc>
              <a:spcBef>
                <a:spcPts val="0"/>
              </a:spcBef>
            </a:pPr>
            <a:r>
              <a:rPr lang="en-US" sz="3200" dirty="0"/>
              <a:t>You need to choose a film for the screening.</a:t>
            </a:r>
          </a:p>
          <a:p>
            <a:pPr>
              <a:lnSpc>
                <a:spcPct val="120000"/>
              </a:lnSpc>
              <a:spcBef>
                <a:spcPts val="0"/>
              </a:spcBef>
            </a:pPr>
            <a:r>
              <a:rPr lang="en-US" sz="3200" dirty="0"/>
              <a:t>Which film should you screen?</a:t>
            </a:r>
            <a:br>
              <a:rPr lang="en-US" dirty="0"/>
            </a:br>
            <a:endParaRPr lang="en-US" dirty="0"/>
          </a:p>
          <a:p>
            <a:pPr>
              <a:lnSpc>
                <a:spcPct val="120000"/>
              </a:lnSpc>
              <a:spcBef>
                <a:spcPts val="0"/>
              </a:spcBef>
            </a:pPr>
            <a:r>
              <a:rPr lang="en-US" dirty="0"/>
              <a:t>A. 	Guardians of the Galaxy Vol 2</a:t>
            </a:r>
          </a:p>
          <a:p>
            <a:pPr>
              <a:lnSpc>
                <a:spcPct val="120000"/>
              </a:lnSpc>
              <a:spcBef>
                <a:spcPts val="0"/>
              </a:spcBef>
            </a:pPr>
            <a:r>
              <a:rPr lang="en-US" dirty="0"/>
              <a:t>B. 	Blade Runner</a:t>
            </a:r>
          </a:p>
          <a:p>
            <a:pPr>
              <a:lnSpc>
                <a:spcPct val="120000"/>
              </a:lnSpc>
              <a:spcBef>
                <a:spcPts val="0"/>
              </a:spcBef>
            </a:pPr>
            <a:r>
              <a:rPr lang="en-US" dirty="0"/>
              <a:t>C. 	Interstellar</a:t>
            </a:r>
          </a:p>
          <a:p>
            <a:pPr>
              <a:lnSpc>
                <a:spcPct val="120000"/>
              </a:lnSpc>
              <a:spcBef>
                <a:spcPts val="0"/>
              </a:spcBef>
            </a:pPr>
            <a:r>
              <a:rPr lang="en-US" dirty="0"/>
              <a:t>D. 	Aliens</a:t>
            </a:r>
          </a:p>
          <a:p>
            <a:pPr>
              <a:lnSpc>
                <a:spcPct val="120000"/>
              </a:lnSpc>
              <a:spcBef>
                <a:spcPts val="0"/>
              </a:spcBef>
            </a:pPr>
            <a:endParaRPr lang="en-US" dirty="0"/>
          </a:p>
        </p:txBody>
      </p:sp>
      <p:cxnSp>
        <p:nvCxnSpPr>
          <p:cNvPr id="13" name="Straight Connector 12">
            <a:extLst>
              <a:ext uri="{C183D7F6-B498-43B3-948B-1728B52AA6E4}">
                <adec:decorative xmlns:adec="http://schemas.microsoft.com/office/drawing/2017/decorative" val="1"/>
              </a:ext>
            </a:extLst>
          </p:cNvPr>
          <p:cNvCxnSpPr>
            <a:cxnSpLocks/>
          </p:cNvCxnSpPr>
          <p:nvPr/>
        </p:nvCxnSpPr>
        <p:spPr>
          <a:xfrm flipH="1">
            <a:off x="891171" y="2783169"/>
            <a:ext cx="1601085" cy="0"/>
          </a:xfrm>
          <a:prstGeom prst="line">
            <a:avLst/>
          </a:prstGeom>
          <a:ln w="38100"/>
        </p:spPr>
        <p:style>
          <a:lnRef idx="1">
            <a:schemeClr val="accent2"/>
          </a:lnRef>
          <a:fillRef idx="0">
            <a:schemeClr val="accent2"/>
          </a:fillRef>
          <a:effectRef idx="0">
            <a:schemeClr val="accent2"/>
          </a:effectRef>
          <a:fontRef idx="minor">
            <a:schemeClr val="tx1"/>
          </a:fontRef>
        </p:style>
      </p:cxnSp>
      <p:sp>
        <p:nvSpPr>
          <p:cNvPr id="2" name="Title 1"/>
          <p:cNvSpPr>
            <a:spLocks noGrp="1"/>
          </p:cNvSpPr>
          <p:nvPr>
            <p:ph type="title"/>
          </p:nvPr>
        </p:nvSpPr>
        <p:spPr/>
        <p:txBody>
          <a:bodyPr/>
          <a:lstStyle/>
          <a:p>
            <a:r>
              <a:rPr lang="en-US" dirty="0"/>
              <a:t>Question 3</a:t>
            </a:r>
          </a:p>
        </p:txBody>
      </p:sp>
      <p:cxnSp>
        <p:nvCxnSpPr>
          <p:cNvPr id="5" name="Straight Connector 4">
            <a:extLst>
              <a:ext uri="{C183D7F6-B498-43B3-948B-1728B52AA6E4}">
                <adec:decorative xmlns:adec="http://schemas.microsoft.com/office/drawing/2017/decorative" val="1"/>
              </a:ext>
            </a:extLst>
          </p:cNvPr>
          <p:cNvCxnSpPr/>
          <p:nvPr/>
        </p:nvCxnSpPr>
        <p:spPr>
          <a:xfrm flipH="1" flipV="1">
            <a:off x="1591142" y="4790023"/>
            <a:ext cx="2435469" cy="24600"/>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7" name="Straight Connector 6">
            <a:extLst>
              <a:ext uri="{C183D7F6-B498-43B3-948B-1728B52AA6E4}">
                <adec:decorative xmlns:adec="http://schemas.microsoft.com/office/drawing/2017/decorative" val="1"/>
              </a:ext>
            </a:extLst>
          </p:cNvPr>
          <p:cNvCxnSpPr>
            <a:cxnSpLocks/>
          </p:cNvCxnSpPr>
          <p:nvPr/>
        </p:nvCxnSpPr>
        <p:spPr>
          <a:xfrm flipH="1">
            <a:off x="1555892" y="4376597"/>
            <a:ext cx="4648138" cy="0"/>
          </a:xfrm>
          <a:prstGeom prst="line">
            <a:avLst/>
          </a:prstGeom>
          <a:ln w="38100">
            <a:solidFill>
              <a:srgbClr val="FFC000"/>
            </a:solidFill>
          </a:ln>
        </p:spPr>
        <p:style>
          <a:lnRef idx="1">
            <a:schemeClr val="accent2"/>
          </a:lnRef>
          <a:fillRef idx="0">
            <a:schemeClr val="accent2"/>
          </a:fillRef>
          <a:effectRef idx="0">
            <a:schemeClr val="accent2"/>
          </a:effectRef>
          <a:fontRef idx="minor">
            <a:schemeClr val="tx1"/>
          </a:fontRef>
        </p:style>
      </p:cxnSp>
      <p:cxnSp>
        <p:nvCxnSpPr>
          <p:cNvPr id="8" name="Straight Connector 7">
            <a:extLst>
              <a:ext uri="{C183D7F6-B498-43B3-948B-1728B52AA6E4}">
                <adec:decorative xmlns:adec="http://schemas.microsoft.com/office/drawing/2017/decorative" val="1"/>
              </a:ext>
            </a:extLst>
          </p:cNvPr>
          <p:cNvCxnSpPr/>
          <p:nvPr/>
        </p:nvCxnSpPr>
        <p:spPr>
          <a:xfrm flipH="1" flipV="1">
            <a:off x="1591142" y="5203446"/>
            <a:ext cx="2435470" cy="24602"/>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4" name="Straight Connector 13">
            <a:extLst>
              <a:ext uri="{C183D7F6-B498-43B3-948B-1728B52AA6E4}">
                <adec:decorative xmlns:adec="http://schemas.microsoft.com/office/drawing/2017/decorative" val="1"/>
              </a:ext>
            </a:extLst>
          </p:cNvPr>
          <p:cNvCxnSpPr>
            <a:cxnSpLocks/>
          </p:cNvCxnSpPr>
          <p:nvPr/>
        </p:nvCxnSpPr>
        <p:spPr>
          <a:xfrm flipH="1">
            <a:off x="9016677" y="2326308"/>
            <a:ext cx="1122744"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5" name="Straight Connector 14">
            <a:extLst>
              <a:ext uri="{C183D7F6-B498-43B3-948B-1728B52AA6E4}">
                <adec:decorative xmlns:adec="http://schemas.microsoft.com/office/drawing/2017/decorative" val="1"/>
              </a:ext>
            </a:extLst>
          </p:cNvPr>
          <p:cNvCxnSpPr>
            <a:cxnSpLocks/>
          </p:cNvCxnSpPr>
          <p:nvPr/>
        </p:nvCxnSpPr>
        <p:spPr>
          <a:xfrm flipH="1">
            <a:off x="9612774" y="2783169"/>
            <a:ext cx="1579945" cy="0"/>
          </a:xfrm>
          <a:prstGeom prst="line">
            <a:avLst/>
          </a:prstGeom>
          <a:ln w="38100">
            <a:solidFill>
              <a:srgbClr val="FFC000"/>
            </a:solidFill>
          </a:ln>
        </p:spPr>
        <p:style>
          <a:lnRef idx="1">
            <a:schemeClr val="accent2"/>
          </a:lnRef>
          <a:fillRef idx="0">
            <a:schemeClr val="accent2"/>
          </a:fillRef>
          <a:effectRef idx="0">
            <a:schemeClr val="accent2"/>
          </a:effectRef>
          <a:fontRef idx="minor">
            <a:schemeClr val="tx1"/>
          </a:fontRef>
        </p:style>
      </p:cxnSp>
      <p:sp>
        <p:nvSpPr>
          <p:cNvPr id="17" name="Arrow: Right 16" descr="The correct answer arrow"/>
          <p:cNvSpPr/>
          <p:nvPr/>
        </p:nvSpPr>
        <p:spPr>
          <a:xfrm rot="10800000">
            <a:off x="2808876" y="5405238"/>
            <a:ext cx="1371600" cy="385483"/>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32574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6" presetClass="entr" presetSubtype="0"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wipe(down)">
                                      <p:cBhvr>
                                        <p:cTn id="25" dur="580">
                                          <p:stCondLst>
                                            <p:cond delay="0"/>
                                          </p:stCondLst>
                                        </p:cTn>
                                        <p:tgtEl>
                                          <p:spTgt spid="17"/>
                                        </p:tgtEl>
                                      </p:cBhvr>
                                    </p:animEffect>
                                    <p:anim calcmode="lin" valueType="num">
                                      <p:cBhvr>
                                        <p:cTn id="26" dur="1822" tmFilter="0,0; 0.14,0.36; 0.43,0.73; 0.71,0.91; 1.0,1.0">
                                          <p:stCondLst>
                                            <p:cond delay="0"/>
                                          </p:stCondLst>
                                        </p:cTn>
                                        <p:tgtEl>
                                          <p:spTgt spid="17"/>
                                        </p:tgtEl>
                                        <p:attrNameLst>
                                          <p:attrName>ppt_x</p:attrName>
                                        </p:attrNameLst>
                                      </p:cBhvr>
                                      <p:tavLst>
                                        <p:tav tm="0">
                                          <p:val>
                                            <p:strVal val="#ppt_x-0.25"/>
                                          </p:val>
                                        </p:tav>
                                        <p:tav tm="100000">
                                          <p:val>
                                            <p:strVal val="#ppt_x"/>
                                          </p:val>
                                        </p:tav>
                                      </p:tavLst>
                                    </p:anim>
                                    <p:anim calcmode="lin" valueType="num">
                                      <p:cBhvr>
                                        <p:cTn id="27" dur="664" tmFilter="0.0,0.0; 0.25,0.07; 0.50,0.2; 0.75,0.467; 1.0,1.0">
                                          <p:stCondLst>
                                            <p:cond delay="0"/>
                                          </p:stCondLst>
                                        </p:cTn>
                                        <p:tgtEl>
                                          <p:spTgt spid="17"/>
                                        </p:tgtEl>
                                        <p:attrNameLst>
                                          <p:attrName>ppt_y</p:attrName>
                                        </p:attrNameLst>
                                      </p:cBhvr>
                                      <p:tavLst>
                                        <p:tav tm="0" fmla="#ppt_y-sin(pi*$)/3">
                                          <p:val>
                                            <p:fltVal val="0.5"/>
                                          </p:val>
                                        </p:tav>
                                        <p:tav tm="100000">
                                          <p:val>
                                            <p:fltVal val="1"/>
                                          </p:val>
                                        </p:tav>
                                      </p:tavLst>
                                    </p:anim>
                                    <p:anim calcmode="lin" valueType="num">
                                      <p:cBhvr>
                                        <p:cTn id="28" dur="664" tmFilter="0, 0; 0.125,0.2665; 0.25,0.4; 0.375,0.465; 0.5,0.5;  0.625,0.535; 0.75,0.6; 0.875,0.7335; 1,1">
                                          <p:stCondLst>
                                            <p:cond delay="664"/>
                                          </p:stCondLst>
                                        </p:cTn>
                                        <p:tgtEl>
                                          <p:spTgt spid="17"/>
                                        </p:tgtEl>
                                        <p:attrNameLst>
                                          <p:attrName>ppt_y</p:attrName>
                                        </p:attrNameLst>
                                      </p:cBhvr>
                                      <p:tavLst>
                                        <p:tav tm="0" fmla="#ppt_y-sin(pi*$)/9">
                                          <p:val>
                                            <p:fltVal val="0"/>
                                          </p:val>
                                        </p:tav>
                                        <p:tav tm="100000">
                                          <p:val>
                                            <p:fltVal val="1"/>
                                          </p:val>
                                        </p:tav>
                                      </p:tavLst>
                                    </p:anim>
                                    <p:anim calcmode="lin" valueType="num">
                                      <p:cBhvr>
                                        <p:cTn id="29" dur="332" tmFilter="0, 0; 0.125,0.2665; 0.25,0.4; 0.375,0.465; 0.5,0.5;  0.625,0.535; 0.75,0.6; 0.875,0.7335; 1,1">
                                          <p:stCondLst>
                                            <p:cond delay="1324"/>
                                          </p:stCondLst>
                                        </p:cTn>
                                        <p:tgtEl>
                                          <p:spTgt spid="17"/>
                                        </p:tgtEl>
                                        <p:attrNameLst>
                                          <p:attrName>ppt_y</p:attrName>
                                        </p:attrNameLst>
                                      </p:cBhvr>
                                      <p:tavLst>
                                        <p:tav tm="0" fmla="#ppt_y-sin(pi*$)/27">
                                          <p:val>
                                            <p:fltVal val="0"/>
                                          </p:val>
                                        </p:tav>
                                        <p:tav tm="100000">
                                          <p:val>
                                            <p:fltVal val="1"/>
                                          </p:val>
                                        </p:tav>
                                      </p:tavLst>
                                    </p:anim>
                                    <p:anim calcmode="lin" valueType="num">
                                      <p:cBhvr>
                                        <p:cTn id="30" dur="164" tmFilter="0, 0; 0.125,0.2665; 0.25,0.4; 0.375,0.465; 0.5,0.5;  0.625,0.535; 0.75,0.6; 0.875,0.7335; 1,1">
                                          <p:stCondLst>
                                            <p:cond delay="1656"/>
                                          </p:stCondLst>
                                        </p:cTn>
                                        <p:tgtEl>
                                          <p:spTgt spid="17"/>
                                        </p:tgtEl>
                                        <p:attrNameLst>
                                          <p:attrName>ppt_y</p:attrName>
                                        </p:attrNameLst>
                                      </p:cBhvr>
                                      <p:tavLst>
                                        <p:tav tm="0" fmla="#ppt_y-sin(pi*$)/81">
                                          <p:val>
                                            <p:fltVal val="0"/>
                                          </p:val>
                                        </p:tav>
                                        <p:tav tm="100000">
                                          <p:val>
                                            <p:fltVal val="1"/>
                                          </p:val>
                                        </p:tav>
                                      </p:tavLst>
                                    </p:anim>
                                    <p:animScale>
                                      <p:cBhvr>
                                        <p:cTn id="31" dur="26">
                                          <p:stCondLst>
                                            <p:cond delay="650"/>
                                          </p:stCondLst>
                                        </p:cTn>
                                        <p:tgtEl>
                                          <p:spTgt spid="17"/>
                                        </p:tgtEl>
                                      </p:cBhvr>
                                      <p:to x="100000" y="60000"/>
                                    </p:animScale>
                                    <p:animScale>
                                      <p:cBhvr>
                                        <p:cTn id="32" dur="166" decel="50000">
                                          <p:stCondLst>
                                            <p:cond delay="676"/>
                                          </p:stCondLst>
                                        </p:cTn>
                                        <p:tgtEl>
                                          <p:spTgt spid="17"/>
                                        </p:tgtEl>
                                      </p:cBhvr>
                                      <p:to x="100000" y="100000"/>
                                    </p:animScale>
                                    <p:animScale>
                                      <p:cBhvr>
                                        <p:cTn id="33" dur="26">
                                          <p:stCondLst>
                                            <p:cond delay="1312"/>
                                          </p:stCondLst>
                                        </p:cTn>
                                        <p:tgtEl>
                                          <p:spTgt spid="17"/>
                                        </p:tgtEl>
                                      </p:cBhvr>
                                      <p:to x="100000" y="80000"/>
                                    </p:animScale>
                                    <p:animScale>
                                      <p:cBhvr>
                                        <p:cTn id="34" dur="166" decel="50000">
                                          <p:stCondLst>
                                            <p:cond delay="1338"/>
                                          </p:stCondLst>
                                        </p:cTn>
                                        <p:tgtEl>
                                          <p:spTgt spid="17"/>
                                        </p:tgtEl>
                                      </p:cBhvr>
                                      <p:to x="100000" y="100000"/>
                                    </p:animScale>
                                    <p:animScale>
                                      <p:cBhvr>
                                        <p:cTn id="35" dur="26">
                                          <p:stCondLst>
                                            <p:cond delay="1642"/>
                                          </p:stCondLst>
                                        </p:cTn>
                                        <p:tgtEl>
                                          <p:spTgt spid="17"/>
                                        </p:tgtEl>
                                      </p:cBhvr>
                                      <p:to x="100000" y="90000"/>
                                    </p:animScale>
                                    <p:animScale>
                                      <p:cBhvr>
                                        <p:cTn id="36" dur="166" decel="50000">
                                          <p:stCondLst>
                                            <p:cond delay="1668"/>
                                          </p:stCondLst>
                                        </p:cTn>
                                        <p:tgtEl>
                                          <p:spTgt spid="17"/>
                                        </p:tgtEl>
                                      </p:cBhvr>
                                      <p:to x="100000" y="100000"/>
                                    </p:animScale>
                                    <p:animScale>
                                      <p:cBhvr>
                                        <p:cTn id="37" dur="26">
                                          <p:stCondLst>
                                            <p:cond delay="1808"/>
                                          </p:stCondLst>
                                        </p:cTn>
                                        <p:tgtEl>
                                          <p:spTgt spid="17"/>
                                        </p:tgtEl>
                                      </p:cBhvr>
                                      <p:to x="100000" y="95000"/>
                                    </p:animScale>
                                    <p:animScale>
                                      <p:cBhvr>
                                        <p:cTn id="38" dur="166" decel="50000">
                                          <p:stCondLst>
                                            <p:cond delay="1834"/>
                                          </p:stCondLst>
                                        </p:cTn>
                                        <p:tgtEl>
                                          <p:spTgt spid="17"/>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01448" y="931611"/>
            <a:ext cx="10972800" cy="5459357"/>
          </a:xfrm>
        </p:spPr>
        <p:txBody>
          <a:bodyPr>
            <a:normAutofit fontScale="70000" lnSpcReduction="20000"/>
          </a:bodyPr>
          <a:lstStyle/>
          <a:p>
            <a:pPr>
              <a:lnSpc>
                <a:spcPct val="120000"/>
              </a:lnSpc>
              <a:spcBef>
                <a:spcPts val="0"/>
              </a:spcBef>
            </a:pPr>
            <a:r>
              <a:rPr lang="en-US" sz="4100" dirty="0"/>
              <a:t>You are the bartender of a local fine dining establishment.</a:t>
            </a:r>
          </a:p>
          <a:p>
            <a:pPr>
              <a:lnSpc>
                <a:spcPct val="120000"/>
              </a:lnSpc>
              <a:spcBef>
                <a:spcPts val="0"/>
              </a:spcBef>
            </a:pPr>
            <a:r>
              <a:rPr lang="en-US" sz="4100" dirty="0"/>
              <a:t>You are instructed to serve an appropriate spirit to a diner. Your establishment only serves whiskeys aged in American oak </a:t>
            </a:r>
            <a:r>
              <a:rPr lang="en-US" sz="4100" dirty="0" err="1"/>
              <a:t>barrels.The</a:t>
            </a:r>
            <a:r>
              <a:rPr lang="en-US" sz="4100" dirty="0"/>
              <a:t> diner has requested a malt whiskey from outside of Tennessee. The malt must not contain corn. </a:t>
            </a:r>
          </a:p>
          <a:p>
            <a:pPr>
              <a:lnSpc>
                <a:spcPct val="120000"/>
              </a:lnSpc>
              <a:spcBef>
                <a:spcPts val="0"/>
              </a:spcBef>
            </a:pPr>
            <a:r>
              <a:rPr lang="en-US" sz="4100" dirty="0"/>
              <a:t>You need to choose a spirit.</a:t>
            </a:r>
          </a:p>
          <a:p>
            <a:pPr>
              <a:lnSpc>
                <a:spcPct val="120000"/>
              </a:lnSpc>
              <a:spcBef>
                <a:spcPts val="0"/>
              </a:spcBef>
            </a:pPr>
            <a:r>
              <a:rPr lang="en-US" sz="4100" dirty="0"/>
              <a:t>Which spirit should you serve?</a:t>
            </a:r>
            <a:endParaRPr lang="en-US" dirty="0"/>
          </a:p>
          <a:p>
            <a:pPr marL="0" indent="0">
              <a:lnSpc>
                <a:spcPct val="120000"/>
              </a:lnSpc>
              <a:spcBef>
                <a:spcPts val="0"/>
              </a:spcBef>
              <a:buNone/>
            </a:pPr>
            <a:endParaRPr lang="en-US" dirty="0"/>
          </a:p>
          <a:p>
            <a:pPr>
              <a:lnSpc>
                <a:spcPct val="120000"/>
              </a:lnSpc>
              <a:spcBef>
                <a:spcPts val="0"/>
              </a:spcBef>
            </a:pPr>
            <a:r>
              <a:rPr lang="en-US" sz="3300" dirty="0"/>
              <a:t>A. 	Scotch Whisky</a:t>
            </a:r>
          </a:p>
          <a:p>
            <a:pPr>
              <a:lnSpc>
                <a:spcPct val="120000"/>
              </a:lnSpc>
              <a:spcBef>
                <a:spcPts val="0"/>
              </a:spcBef>
            </a:pPr>
            <a:r>
              <a:rPr lang="en-US" sz="3300" dirty="0"/>
              <a:t>B. 	Bourbon</a:t>
            </a:r>
          </a:p>
          <a:p>
            <a:pPr>
              <a:lnSpc>
                <a:spcPct val="120000"/>
              </a:lnSpc>
              <a:spcBef>
                <a:spcPts val="0"/>
              </a:spcBef>
            </a:pPr>
            <a:r>
              <a:rPr lang="en-US" sz="3300" dirty="0"/>
              <a:t>C. 	Tennessee Whiskey</a:t>
            </a:r>
          </a:p>
          <a:p>
            <a:pPr>
              <a:lnSpc>
                <a:spcPct val="120000"/>
              </a:lnSpc>
              <a:spcBef>
                <a:spcPts val="0"/>
              </a:spcBef>
            </a:pPr>
            <a:r>
              <a:rPr lang="en-US" sz="3300" dirty="0"/>
              <a:t>D. 	Cognac</a:t>
            </a:r>
          </a:p>
          <a:p>
            <a:pPr>
              <a:lnSpc>
                <a:spcPct val="120000"/>
              </a:lnSpc>
              <a:spcBef>
                <a:spcPts val="0"/>
              </a:spcBef>
            </a:pPr>
            <a:endParaRPr lang="en-US" dirty="0"/>
          </a:p>
        </p:txBody>
      </p:sp>
      <p:sp>
        <p:nvSpPr>
          <p:cNvPr id="2" name="Title 1"/>
          <p:cNvSpPr>
            <a:spLocks noGrp="1"/>
          </p:cNvSpPr>
          <p:nvPr>
            <p:ph type="title"/>
          </p:nvPr>
        </p:nvSpPr>
        <p:spPr/>
        <p:txBody>
          <a:bodyPr/>
          <a:lstStyle/>
          <a:p>
            <a:r>
              <a:rPr lang="en-US" dirty="0"/>
              <a:t>Question 4</a:t>
            </a:r>
          </a:p>
        </p:txBody>
      </p:sp>
      <p:cxnSp>
        <p:nvCxnSpPr>
          <p:cNvPr id="5" name="Straight Connector 4">
            <a:extLst>
              <a:ext uri="{C183D7F6-B498-43B3-948B-1728B52AA6E4}">
                <adec:decorative xmlns:adec="http://schemas.microsoft.com/office/drawing/2017/decorative" val="1"/>
              </a:ext>
            </a:extLst>
          </p:cNvPr>
          <p:cNvCxnSpPr/>
          <p:nvPr/>
        </p:nvCxnSpPr>
        <p:spPr>
          <a:xfrm flipH="1" flipV="1">
            <a:off x="1519312" y="5228999"/>
            <a:ext cx="3988778" cy="25380"/>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7" name="Straight Connector 6">
            <a:extLst>
              <a:ext uri="{C183D7F6-B498-43B3-948B-1728B52AA6E4}">
                <adec:decorative xmlns:adec="http://schemas.microsoft.com/office/drawing/2017/decorative" val="1"/>
              </a:ext>
            </a:extLst>
          </p:cNvPr>
          <p:cNvCxnSpPr/>
          <p:nvPr/>
        </p:nvCxnSpPr>
        <p:spPr>
          <a:xfrm flipH="1">
            <a:off x="1470006" y="5619885"/>
            <a:ext cx="4087390" cy="0"/>
          </a:xfrm>
          <a:prstGeom prst="line">
            <a:avLst/>
          </a:prstGeom>
          <a:ln w="38100">
            <a:solidFill>
              <a:srgbClr val="FFC000"/>
            </a:solidFill>
          </a:ln>
        </p:spPr>
        <p:style>
          <a:lnRef idx="1">
            <a:schemeClr val="accent2"/>
          </a:lnRef>
          <a:fillRef idx="0">
            <a:schemeClr val="accent2"/>
          </a:fillRef>
          <a:effectRef idx="0">
            <a:schemeClr val="accent2"/>
          </a:effectRef>
          <a:fontRef idx="minor">
            <a:schemeClr val="tx1"/>
          </a:fontRef>
        </p:style>
      </p:cxnSp>
      <p:cxnSp>
        <p:nvCxnSpPr>
          <p:cNvPr id="8" name="Straight Connector 7">
            <a:extLst>
              <a:ext uri="{C183D7F6-B498-43B3-948B-1728B52AA6E4}">
                <adec:decorative xmlns:adec="http://schemas.microsoft.com/office/drawing/2017/decorative" val="1"/>
              </a:ext>
            </a:extLst>
          </p:cNvPr>
          <p:cNvCxnSpPr/>
          <p:nvPr/>
        </p:nvCxnSpPr>
        <p:spPr>
          <a:xfrm flipH="1" flipV="1">
            <a:off x="1519312" y="4869522"/>
            <a:ext cx="3988778" cy="38478"/>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3" name="Straight Connector 12">
            <a:extLst>
              <a:ext uri="{C183D7F6-B498-43B3-948B-1728B52AA6E4}">
                <adec:decorative xmlns:adec="http://schemas.microsoft.com/office/drawing/2017/decorative" val="1"/>
              </a:ext>
            </a:extLst>
          </p:cNvPr>
          <p:cNvCxnSpPr>
            <a:cxnSpLocks/>
          </p:cNvCxnSpPr>
          <p:nvPr/>
        </p:nvCxnSpPr>
        <p:spPr>
          <a:xfrm flipH="1">
            <a:off x="892862" y="3137708"/>
            <a:ext cx="1871876" cy="0"/>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14" name="Straight Connector 13">
            <a:extLst>
              <a:ext uri="{C183D7F6-B498-43B3-948B-1728B52AA6E4}">
                <adec:decorative xmlns:adec="http://schemas.microsoft.com/office/drawing/2017/decorative" val="1"/>
              </a:ext>
            </a:extLst>
          </p:cNvPr>
          <p:cNvCxnSpPr>
            <a:cxnSpLocks/>
          </p:cNvCxnSpPr>
          <p:nvPr/>
        </p:nvCxnSpPr>
        <p:spPr>
          <a:xfrm flipH="1">
            <a:off x="4328932" y="3137708"/>
            <a:ext cx="3695874"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5" name="Straight Connector 14">
            <a:extLst>
              <a:ext uri="{C183D7F6-B498-43B3-948B-1728B52AA6E4}">
                <adec:decorative xmlns:adec="http://schemas.microsoft.com/office/drawing/2017/decorative" val="1"/>
              </a:ext>
            </a:extLst>
          </p:cNvPr>
          <p:cNvCxnSpPr>
            <a:cxnSpLocks/>
          </p:cNvCxnSpPr>
          <p:nvPr/>
        </p:nvCxnSpPr>
        <p:spPr>
          <a:xfrm flipH="1">
            <a:off x="6270269" y="2697870"/>
            <a:ext cx="2144526" cy="0"/>
          </a:xfrm>
          <a:prstGeom prst="line">
            <a:avLst/>
          </a:prstGeom>
          <a:ln w="38100">
            <a:solidFill>
              <a:srgbClr val="FFC000"/>
            </a:solidFill>
          </a:ln>
        </p:spPr>
        <p:style>
          <a:lnRef idx="1">
            <a:schemeClr val="accent2"/>
          </a:lnRef>
          <a:fillRef idx="0">
            <a:schemeClr val="accent2"/>
          </a:fillRef>
          <a:effectRef idx="0">
            <a:schemeClr val="accent2"/>
          </a:effectRef>
          <a:fontRef idx="minor">
            <a:schemeClr val="tx1"/>
          </a:fontRef>
        </p:style>
      </p:cxnSp>
      <p:sp>
        <p:nvSpPr>
          <p:cNvPr id="17" name="Arrow: Right 16" descr="The correct answer arrow"/>
          <p:cNvSpPr/>
          <p:nvPr/>
        </p:nvSpPr>
        <p:spPr>
          <a:xfrm rot="10800000">
            <a:off x="3525276" y="4352933"/>
            <a:ext cx="1371600" cy="385483"/>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52866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1000"/>
                                        <p:tgtEl>
                                          <p:spTgt spid="17"/>
                                        </p:tgtEl>
                                      </p:cBhvr>
                                    </p:animEffect>
                                    <p:anim calcmode="lin" valueType="num">
                                      <p:cBhvr>
                                        <p:cTn id="26" dur="1000" fill="hold"/>
                                        <p:tgtEl>
                                          <p:spTgt spid="17"/>
                                        </p:tgtEl>
                                        <p:attrNameLst>
                                          <p:attrName>ppt_x</p:attrName>
                                        </p:attrNameLst>
                                      </p:cBhvr>
                                      <p:tavLst>
                                        <p:tav tm="0">
                                          <p:val>
                                            <p:strVal val="#ppt_x"/>
                                          </p:val>
                                        </p:tav>
                                        <p:tav tm="100000">
                                          <p:val>
                                            <p:strVal val="#ppt_x"/>
                                          </p:val>
                                        </p:tav>
                                      </p:tavLst>
                                    </p:anim>
                                    <p:anim calcmode="lin" valueType="num">
                                      <p:cBhvr>
                                        <p:cTn id="27"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990603"/>
            <a:ext cx="10972800" cy="5363898"/>
          </a:xfrm>
        </p:spPr>
        <p:txBody>
          <a:bodyPr>
            <a:normAutofit fontScale="92500" lnSpcReduction="10000"/>
          </a:bodyPr>
          <a:lstStyle/>
          <a:p>
            <a:pPr>
              <a:lnSpc>
                <a:spcPct val="120000"/>
              </a:lnSpc>
              <a:spcBef>
                <a:spcPts val="0"/>
              </a:spcBef>
            </a:pPr>
            <a:r>
              <a:rPr lang="en-US" sz="3200" dirty="0"/>
              <a:t>You are the social media director for a cool hip company.</a:t>
            </a:r>
          </a:p>
          <a:p>
            <a:pPr>
              <a:lnSpc>
                <a:spcPct val="120000"/>
              </a:lnSpc>
              <a:spcBef>
                <a:spcPts val="0"/>
              </a:spcBef>
            </a:pPr>
            <a:r>
              <a:rPr lang="en-US" sz="3200" dirty="0"/>
              <a:t>Your new marketing campaign much choose a social media platform. The social media platform must be persistent online forever. The grandmother of the CEO must not be aware of the platform. The platform must not ban political ads.</a:t>
            </a:r>
          </a:p>
          <a:p>
            <a:pPr>
              <a:lnSpc>
                <a:spcPct val="120000"/>
              </a:lnSpc>
              <a:spcBef>
                <a:spcPts val="0"/>
              </a:spcBef>
            </a:pPr>
            <a:r>
              <a:rPr lang="en-US" sz="3200" dirty="0"/>
              <a:t>You need to choose a social media platform.</a:t>
            </a:r>
          </a:p>
          <a:p>
            <a:pPr>
              <a:lnSpc>
                <a:spcPct val="120000"/>
              </a:lnSpc>
              <a:spcBef>
                <a:spcPts val="0"/>
              </a:spcBef>
            </a:pPr>
            <a:r>
              <a:rPr lang="en-US" sz="3200" dirty="0"/>
              <a:t>Which platform should you choose?</a:t>
            </a:r>
          </a:p>
          <a:p>
            <a:pPr>
              <a:lnSpc>
                <a:spcPct val="120000"/>
              </a:lnSpc>
              <a:spcBef>
                <a:spcPts val="0"/>
              </a:spcBef>
            </a:pPr>
            <a:r>
              <a:rPr lang="en-US" dirty="0"/>
              <a:t>A. 	Facebook</a:t>
            </a:r>
          </a:p>
          <a:p>
            <a:pPr>
              <a:lnSpc>
                <a:spcPct val="120000"/>
              </a:lnSpc>
              <a:spcBef>
                <a:spcPts val="0"/>
              </a:spcBef>
            </a:pPr>
            <a:r>
              <a:rPr lang="en-US" dirty="0"/>
              <a:t>B. 	Twitter</a:t>
            </a:r>
          </a:p>
          <a:p>
            <a:pPr>
              <a:lnSpc>
                <a:spcPct val="120000"/>
              </a:lnSpc>
              <a:spcBef>
                <a:spcPts val="0"/>
              </a:spcBef>
            </a:pPr>
            <a:r>
              <a:rPr lang="en-US" dirty="0"/>
              <a:t>C. 	Instagram</a:t>
            </a:r>
          </a:p>
          <a:p>
            <a:pPr>
              <a:lnSpc>
                <a:spcPct val="120000"/>
              </a:lnSpc>
              <a:spcBef>
                <a:spcPts val="0"/>
              </a:spcBef>
            </a:pPr>
            <a:r>
              <a:rPr lang="en-US" dirty="0"/>
              <a:t>D. 	Snapchat</a:t>
            </a:r>
          </a:p>
          <a:p>
            <a:pPr>
              <a:lnSpc>
                <a:spcPct val="120000"/>
              </a:lnSpc>
              <a:spcBef>
                <a:spcPts val="0"/>
              </a:spcBef>
            </a:pPr>
            <a:endParaRPr lang="en-US" dirty="0"/>
          </a:p>
        </p:txBody>
      </p:sp>
      <p:sp>
        <p:nvSpPr>
          <p:cNvPr id="2" name="Title 1"/>
          <p:cNvSpPr>
            <a:spLocks noGrp="1"/>
          </p:cNvSpPr>
          <p:nvPr>
            <p:ph type="title"/>
          </p:nvPr>
        </p:nvSpPr>
        <p:spPr/>
        <p:txBody>
          <a:bodyPr/>
          <a:lstStyle/>
          <a:p>
            <a:r>
              <a:rPr lang="en-US" dirty="0"/>
              <a:t>Question 5</a:t>
            </a:r>
          </a:p>
        </p:txBody>
      </p:sp>
      <p:cxnSp>
        <p:nvCxnSpPr>
          <p:cNvPr id="5" name="Straight Connector 4">
            <a:extLst>
              <a:ext uri="{C183D7F6-B498-43B3-948B-1728B52AA6E4}">
                <adec:decorative xmlns:adec="http://schemas.microsoft.com/office/drawing/2017/decorative" val="1"/>
              </a:ext>
            </a:extLst>
          </p:cNvPr>
          <p:cNvCxnSpPr/>
          <p:nvPr/>
        </p:nvCxnSpPr>
        <p:spPr>
          <a:xfrm flipH="1" flipV="1">
            <a:off x="1578304" y="4887048"/>
            <a:ext cx="3988778" cy="25380"/>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7" name="Straight Connector 6">
            <a:extLst>
              <a:ext uri="{C183D7F6-B498-43B3-948B-1728B52AA6E4}">
                <adec:decorative xmlns:adec="http://schemas.microsoft.com/office/drawing/2017/decorative" val="1"/>
              </a:ext>
            </a:extLst>
          </p:cNvPr>
          <p:cNvCxnSpPr/>
          <p:nvPr/>
        </p:nvCxnSpPr>
        <p:spPr>
          <a:xfrm flipH="1">
            <a:off x="1528998" y="6134242"/>
            <a:ext cx="4087390" cy="0"/>
          </a:xfrm>
          <a:prstGeom prst="line">
            <a:avLst/>
          </a:prstGeom>
          <a:ln w="38100">
            <a:solidFill>
              <a:srgbClr val="FFC000"/>
            </a:solidFill>
          </a:ln>
        </p:spPr>
        <p:style>
          <a:lnRef idx="1">
            <a:schemeClr val="accent2"/>
          </a:lnRef>
          <a:fillRef idx="0">
            <a:schemeClr val="accent2"/>
          </a:fillRef>
          <a:effectRef idx="0">
            <a:schemeClr val="accent2"/>
          </a:effectRef>
          <a:fontRef idx="minor">
            <a:schemeClr val="tx1"/>
          </a:fontRef>
        </p:style>
      </p:cxnSp>
      <p:cxnSp>
        <p:nvCxnSpPr>
          <p:cNvPr id="8" name="Straight Connector 7">
            <a:extLst>
              <a:ext uri="{C183D7F6-B498-43B3-948B-1728B52AA6E4}">
                <adec:decorative xmlns:adec="http://schemas.microsoft.com/office/drawing/2017/decorative" val="1"/>
              </a:ext>
            </a:extLst>
          </p:cNvPr>
          <p:cNvCxnSpPr/>
          <p:nvPr/>
        </p:nvCxnSpPr>
        <p:spPr>
          <a:xfrm flipH="1" flipV="1">
            <a:off x="1578304" y="5187418"/>
            <a:ext cx="3988778" cy="38478"/>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3" name="Straight Connector 12">
            <a:extLst>
              <a:ext uri="{C183D7F6-B498-43B3-948B-1728B52AA6E4}">
                <adec:decorative xmlns:adec="http://schemas.microsoft.com/office/drawing/2017/decorative" val="1"/>
              </a:ext>
            </a:extLst>
          </p:cNvPr>
          <p:cNvCxnSpPr>
            <a:cxnSpLocks/>
          </p:cNvCxnSpPr>
          <p:nvPr/>
        </p:nvCxnSpPr>
        <p:spPr>
          <a:xfrm flipH="1">
            <a:off x="3053140" y="2983531"/>
            <a:ext cx="3993267" cy="0"/>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14" name="Straight Connector 13">
            <a:extLst>
              <a:ext uri="{C183D7F6-B498-43B3-948B-1728B52AA6E4}">
                <adec:decorative xmlns:adec="http://schemas.microsoft.com/office/drawing/2017/decorative" val="1"/>
              </a:ext>
            </a:extLst>
          </p:cNvPr>
          <p:cNvCxnSpPr>
            <a:cxnSpLocks/>
          </p:cNvCxnSpPr>
          <p:nvPr/>
        </p:nvCxnSpPr>
        <p:spPr>
          <a:xfrm flipH="1">
            <a:off x="5827907" y="3457560"/>
            <a:ext cx="3363647"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5" name="Straight Connector 14">
            <a:extLst>
              <a:ext uri="{C183D7F6-B498-43B3-948B-1728B52AA6E4}">
                <adec:decorative xmlns:adec="http://schemas.microsoft.com/office/drawing/2017/decorative" val="1"/>
              </a:ext>
            </a:extLst>
          </p:cNvPr>
          <p:cNvCxnSpPr>
            <a:cxnSpLocks/>
          </p:cNvCxnSpPr>
          <p:nvPr/>
        </p:nvCxnSpPr>
        <p:spPr>
          <a:xfrm flipH="1">
            <a:off x="7037409" y="2474925"/>
            <a:ext cx="4308290" cy="0"/>
          </a:xfrm>
          <a:prstGeom prst="line">
            <a:avLst/>
          </a:prstGeom>
          <a:ln w="38100">
            <a:solidFill>
              <a:srgbClr val="FFC000"/>
            </a:solidFill>
          </a:ln>
        </p:spPr>
        <p:style>
          <a:lnRef idx="1">
            <a:schemeClr val="accent2"/>
          </a:lnRef>
          <a:fillRef idx="0">
            <a:schemeClr val="accent2"/>
          </a:fillRef>
          <a:effectRef idx="0">
            <a:schemeClr val="accent2"/>
          </a:effectRef>
          <a:fontRef idx="minor">
            <a:schemeClr val="tx1"/>
          </a:fontRef>
        </p:style>
      </p:cxnSp>
      <p:sp>
        <p:nvSpPr>
          <p:cNvPr id="17" name="Arrow: Right 16" descr="The correct answer arrow"/>
          <p:cNvSpPr/>
          <p:nvPr/>
        </p:nvSpPr>
        <p:spPr>
          <a:xfrm rot="10800000">
            <a:off x="3275453" y="5500886"/>
            <a:ext cx="1371600" cy="385483"/>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124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1000"/>
                                        <p:tgtEl>
                                          <p:spTgt spid="17"/>
                                        </p:tgtEl>
                                      </p:cBhvr>
                                    </p:animEffect>
                                    <p:anim calcmode="lin" valueType="num">
                                      <p:cBhvr>
                                        <p:cTn id="26" dur="1000" fill="hold"/>
                                        <p:tgtEl>
                                          <p:spTgt spid="17"/>
                                        </p:tgtEl>
                                        <p:attrNameLst>
                                          <p:attrName>ppt_x</p:attrName>
                                        </p:attrNameLst>
                                      </p:cBhvr>
                                      <p:tavLst>
                                        <p:tav tm="0">
                                          <p:val>
                                            <p:strVal val="#ppt_x"/>
                                          </p:val>
                                        </p:tav>
                                        <p:tav tm="100000">
                                          <p:val>
                                            <p:strVal val="#ppt_x"/>
                                          </p:val>
                                        </p:tav>
                                      </p:tavLst>
                                    </p:anim>
                                    <p:anim calcmode="lin" valueType="num">
                                      <p:cBhvr>
                                        <p:cTn id="27"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 6</a:t>
            </a:r>
          </a:p>
        </p:txBody>
      </p:sp>
      <p:sp>
        <p:nvSpPr>
          <p:cNvPr id="3" name="Content Placeholder 2"/>
          <p:cNvSpPr>
            <a:spLocks noGrp="1"/>
          </p:cNvSpPr>
          <p:nvPr>
            <p:ph idx="1"/>
          </p:nvPr>
        </p:nvSpPr>
        <p:spPr>
          <a:xfrm>
            <a:off x="609600" y="990603"/>
            <a:ext cx="10972800" cy="5305422"/>
          </a:xfrm>
        </p:spPr>
        <p:txBody>
          <a:bodyPr>
            <a:normAutofit fontScale="77500" lnSpcReduction="20000"/>
          </a:bodyPr>
          <a:lstStyle/>
          <a:p>
            <a:pPr>
              <a:lnSpc>
                <a:spcPct val="120000"/>
              </a:lnSpc>
              <a:spcBef>
                <a:spcPts val="0"/>
              </a:spcBef>
            </a:pPr>
            <a:r>
              <a:rPr lang="en-US" sz="3700" dirty="0"/>
              <a:t>You are an admiral in Starfleet.</a:t>
            </a:r>
          </a:p>
          <a:p>
            <a:pPr>
              <a:lnSpc>
                <a:spcPct val="120000"/>
              </a:lnSpc>
              <a:spcBef>
                <a:spcPts val="0"/>
              </a:spcBef>
            </a:pPr>
            <a:r>
              <a:rPr lang="en-US" sz="3700" dirty="0"/>
              <a:t>Your new flagship needs a captain. You may choose any out of the ranks of captains throughout time. The captain must have never willingly cooperated with the Borg. Because of the long voyage, the captain must have no children to leave behind. The new captain must have a superior hairstyle.</a:t>
            </a:r>
          </a:p>
          <a:p>
            <a:pPr>
              <a:lnSpc>
                <a:spcPct val="120000"/>
              </a:lnSpc>
              <a:spcBef>
                <a:spcPts val="0"/>
              </a:spcBef>
            </a:pPr>
            <a:r>
              <a:rPr lang="en-US" sz="3700" dirty="0"/>
              <a:t>You need to choose a leader for your starship.</a:t>
            </a:r>
          </a:p>
          <a:p>
            <a:pPr>
              <a:lnSpc>
                <a:spcPct val="120000"/>
              </a:lnSpc>
              <a:spcBef>
                <a:spcPts val="0"/>
              </a:spcBef>
            </a:pPr>
            <a:r>
              <a:rPr lang="en-US" sz="3700" dirty="0"/>
              <a:t>Who captain should you choose?</a:t>
            </a:r>
          </a:p>
          <a:p>
            <a:pPr marL="0" indent="0">
              <a:lnSpc>
                <a:spcPct val="120000"/>
              </a:lnSpc>
              <a:spcBef>
                <a:spcPts val="0"/>
              </a:spcBef>
              <a:buNone/>
            </a:pPr>
            <a:endParaRPr lang="en-US" dirty="0"/>
          </a:p>
          <a:p>
            <a:pPr>
              <a:lnSpc>
                <a:spcPct val="120000"/>
              </a:lnSpc>
              <a:spcBef>
                <a:spcPts val="0"/>
              </a:spcBef>
            </a:pPr>
            <a:r>
              <a:rPr lang="en-US" dirty="0"/>
              <a:t>A. 	James T Kirk</a:t>
            </a:r>
          </a:p>
          <a:p>
            <a:pPr>
              <a:lnSpc>
                <a:spcPct val="120000"/>
              </a:lnSpc>
              <a:spcBef>
                <a:spcPts val="0"/>
              </a:spcBef>
            </a:pPr>
            <a:r>
              <a:rPr lang="en-US" dirty="0"/>
              <a:t>B. 	Jean-Luc Picard</a:t>
            </a:r>
          </a:p>
          <a:p>
            <a:pPr>
              <a:lnSpc>
                <a:spcPct val="120000"/>
              </a:lnSpc>
              <a:spcBef>
                <a:spcPts val="0"/>
              </a:spcBef>
            </a:pPr>
            <a:r>
              <a:rPr lang="en-US" dirty="0"/>
              <a:t>C. 	Benjamin </a:t>
            </a:r>
            <a:r>
              <a:rPr lang="en-US" dirty="0" err="1"/>
              <a:t>Sisko</a:t>
            </a:r>
            <a:endParaRPr lang="en-US" dirty="0"/>
          </a:p>
          <a:p>
            <a:pPr>
              <a:lnSpc>
                <a:spcPct val="120000"/>
              </a:lnSpc>
              <a:spcBef>
                <a:spcPts val="0"/>
              </a:spcBef>
            </a:pPr>
            <a:r>
              <a:rPr lang="en-US" dirty="0"/>
              <a:t>D. 	Kathryn </a:t>
            </a:r>
            <a:r>
              <a:rPr lang="en-US" dirty="0" err="1"/>
              <a:t>Janeway</a:t>
            </a:r>
            <a:endParaRPr lang="en-US" dirty="0"/>
          </a:p>
          <a:p>
            <a:pPr>
              <a:lnSpc>
                <a:spcPct val="120000"/>
              </a:lnSpc>
              <a:spcBef>
                <a:spcPts val="0"/>
              </a:spcBef>
            </a:pPr>
            <a:endParaRPr lang="en-US" dirty="0"/>
          </a:p>
        </p:txBody>
      </p:sp>
      <p:cxnSp>
        <p:nvCxnSpPr>
          <p:cNvPr id="5" name="Straight Connector 4">
            <a:extLst>
              <a:ext uri="{C183D7F6-B498-43B3-948B-1728B52AA6E4}">
                <adec:decorative xmlns:adec="http://schemas.microsoft.com/office/drawing/2017/decorative" val="1"/>
              </a:ext>
            </a:extLst>
          </p:cNvPr>
          <p:cNvCxnSpPr/>
          <p:nvPr/>
        </p:nvCxnSpPr>
        <p:spPr>
          <a:xfrm flipH="1" flipV="1">
            <a:off x="1635963" y="6063143"/>
            <a:ext cx="4087390" cy="25380"/>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7" name="Straight Connector 6">
            <a:extLst>
              <a:ext uri="{C183D7F6-B498-43B3-948B-1728B52AA6E4}">
                <adec:decorative xmlns:adec="http://schemas.microsoft.com/office/drawing/2017/decorative" val="1"/>
              </a:ext>
            </a:extLst>
          </p:cNvPr>
          <p:cNvCxnSpPr/>
          <p:nvPr/>
        </p:nvCxnSpPr>
        <p:spPr>
          <a:xfrm flipH="1">
            <a:off x="1638013" y="5041026"/>
            <a:ext cx="4087390"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8" name="Straight Connector 7">
            <a:extLst>
              <a:ext uri="{C183D7F6-B498-43B3-948B-1728B52AA6E4}">
                <adec:decorative xmlns:adec="http://schemas.microsoft.com/office/drawing/2017/decorative" val="1"/>
              </a:ext>
            </a:extLst>
          </p:cNvPr>
          <p:cNvCxnSpPr>
            <a:cxnSpLocks/>
          </p:cNvCxnSpPr>
          <p:nvPr/>
        </p:nvCxnSpPr>
        <p:spPr>
          <a:xfrm flipH="1">
            <a:off x="1659113" y="5693941"/>
            <a:ext cx="4030476" cy="0"/>
          </a:xfrm>
          <a:prstGeom prst="line">
            <a:avLst/>
          </a:prstGeom>
          <a:ln w="38100">
            <a:solidFill>
              <a:schemeClr val="accent4"/>
            </a:solidFill>
          </a:ln>
        </p:spPr>
        <p:style>
          <a:lnRef idx="1">
            <a:schemeClr val="accent2"/>
          </a:lnRef>
          <a:fillRef idx="0">
            <a:schemeClr val="accent2"/>
          </a:fillRef>
          <a:effectRef idx="0">
            <a:schemeClr val="accent2"/>
          </a:effectRef>
          <a:fontRef idx="minor">
            <a:schemeClr val="tx1"/>
          </a:fontRef>
        </p:style>
      </p:cxnSp>
      <p:sp>
        <p:nvSpPr>
          <p:cNvPr id="17" name="Arrow: Right 16" descr="The correct answer arrow"/>
          <p:cNvSpPr/>
          <p:nvPr/>
        </p:nvSpPr>
        <p:spPr>
          <a:xfrm rot="10800000">
            <a:off x="3786924" y="5205911"/>
            <a:ext cx="1371600" cy="385483"/>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15724DA3-838E-4D0F-A823-36BD9C15EB2E}"/>
              </a:ext>
              <a:ext uri="{C183D7F6-B498-43B3-948B-1728B52AA6E4}">
                <adec:decorative xmlns:adec="http://schemas.microsoft.com/office/drawing/2017/decorative" val="1"/>
              </a:ext>
            </a:extLst>
          </p:cNvPr>
          <p:cNvCxnSpPr>
            <a:cxnSpLocks/>
          </p:cNvCxnSpPr>
          <p:nvPr/>
        </p:nvCxnSpPr>
        <p:spPr>
          <a:xfrm flipH="1">
            <a:off x="798653" y="2745781"/>
            <a:ext cx="6805674" cy="0"/>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21" name="Straight Connector 20">
            <a:extLst>
              <a:ext uri="{FF2B5EF4-FFF2-40B4-BE49-F238E27FC236}">
                <a16:creationId xmlns:a16="http://schemas.microsoft.com/office/drawing/2014/main" id="{9C5E3890-AC07-41CC-BE8A-F5F1CD53B77B}"/>
              </a:ext>
              <a:ext uri="{C183D7F6-B498-43B3-948B-1728B52AA6E4}">
                <adec:decorative xmlns:adec="http://schemas.microsoft.com/office/drawing/2017/decorative" val="1"/>
              </a:ext>
            </a:extLst>
          </p:cNvPr>
          <p:cNvCxnSpPr>
            <a:cxnSpLocks/>
          </p:cNvCxnSpPr>
          <p:nvPr/>
        </p:nvCxnSpPr>
        <p:spPr>
          <a:xfrm flipH="1">
            <a:off x="4201490" y="3179111"/>
            <a:ext cx="3614949" cy="0"/>
          </a:xfrm>
          <a:prstGeom prst="line">
            <a:avLst/>
          </a:prstGeom>
          <a:ln w="38100">
            <a:solidFill>
              <a:schemeClr val="accent4"/>
            </a:solidFill>
          </a:ln>
        </p:spPr>
        <p:style>
          <a:lnRef idx="1">
            <a:schemeClr val="accent2"/>
          </a:lnRef>
          <a:fillRef idx="0">
            <a:schemeClr val="accent2"/>
          </a:fillRef>
          <a:effectRef idx="0">
            <a:schemeClr val="accent2"/>
          </a:effectRef>
          <a:fontRef idx="minor">
            <a:schemeClr val="tx1"/>
          </a:fontRef>
        </p:style>
      </p:cxnSp>
      <p:cxnSp>
        <p:nvCxnSpPr>
          <p:cNvPr id="22" name="Straight Connector 21">
            <a:extLst>
              <a:ext uri="{FF2B5EF4-FFF2-40B4-BE49-F238E27FC236}">
                <a16:creationId xmlns:a16="http://schemas.microsoft.com/office/drawing/2014/main" id="{2324BFCB-CA63-422D-AE63-3C4F3D0AEC62}"/>
              </a:ext>
              <a:ext uri="{C183D7F6-B498-43B3-948B-1728B52AA6E4}">
                <adec:decorative xmlns:adec="http://schemas.microsoft.com/office/drawing/2017/decorative" val="1"/>
              </a:ext>
            </a:extLst>
          </p:cNvPr>
          <p:cNvCxnSpPr/>
          <p:nvPr/>
        </p:nvCxnSpPr>
        <p:spPr>
          <a:xfrm flipH="1">
            <a:off x="3810073" y="3627516"/>
            <a:ext cx="4087390"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372430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6" presetClass="entr" presetSubtype="0"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wipe(down)">
                                      <p:cBhvr>
                                        <p:cTn id="25" dur="580">
                                          <p:stCondLst>
                                            <p:cond delay="0"/>
                                          </p:stCondLst>
                                        </p:cTn>
                                        <p:tgtEl>
                                          <p:spTgt spid="17"/>
                                        </p:tgtEl>
                                      </p:cBhvr>
                                    </p:animEffect>
                                    <p:anim calcmode="lin" valueType="num">
                                      <p:cBhvr>
                                        <p:cTn id="26" dur="1822" tmFilter="0,0; 0.14,0.36; 0.43,0.73; 0.71,0.91; 1.0,1.0">
                                          <p:stCondLst>
                                            <p:cond delay="0"/>
                                          </p:stCondLst>
                                        </p:cTn>
                                        <p:tgtEl>
                                          <p:spTgt spid="17"/>
                                        </p:tgtEl>
                                        <p:attrNameLst>
                                          <p:attrName>ppt_x</p:attrName>
                                        </p:attrNameLst>
                                      </p:cBhvr>
                                      <p:tavLst>
                                        <p:tav tm="0">
                                          <p:val>
                                            <p:strVal val="#ppt_x-0.25"/>
                                          </p:val>
                                        </p:tav>
                                        <p:tav tm="100000">
                                          <p:val>
                                            <p:strVal val="#ppt_x"/>
                                          </p:val>
                                        </p:tav>
                                      </p:tavLst>
                                    </p:anim>
                                    <p:anim calcmode="lin" valueType="num">
                                      <p:cBhvr>
                                        <p:cTn id="27" dur="664" tmFilter="0.0,0.0; 0.25,0.07; 0.50,0.2; 0.75,0.467; 1.0,1.0">
                                          <p:stCondLst>
                                            <p:cond delay="0"/>
                                          </p:stCondLst>
                                        </p:cTn>
                                        <p:tgtEl>
                                          <p:spTgt spid="17"/>
                                        </p:tgtEl>
                                        <p:attrNameLst>
                                          <p:attrName>ppt_y</p:attrName>
                                        </p:attrNameLst>
                                      </p:cBhvr>
                                      <p:tavLst>
                                        <p:tav tm="0" fmla="#ppt_y-sin(pi*$)/3">
                                          <p:val>
                                            <p:fltVal val="0.5"/>
                                          </p:val>
                                        </p:tav>
                                        <p:tav tm="100000">
                                          <p:val>
                                            <p:fltVal val="1"/>
                                          </p:val>
                                        </p:tav>
                                      </p:tavLst>
                                    </p:anim>
                                    <p:anim calcmode="lin" valueType="num">
                                      <p:cBhvr>
                                        <p:cTn id="28" dur="664" tmFilter="0, 0; 0.125,0.2665; 0.25,0.4; 0.375,0.465; 0.5,0.5;  0.625,0.535; 0.75,0.6; 0.875,0.7335; 1,1">
                                          <p:stCondLst>
                                            <p:cond delay="664"/>
                                          </p:stCondLst>
                                        </p:cTn>
                                        <p:tgtEl>
                                          <p:spTgt spid="17"/>
                                        </p:tgtEl>
                                        <p:attrNameLst>
                                          <p:attrName>ppt_y</p:attrName>
                                        </p:attrNameLst>
                                      </p:cBhvr>
                                      <p:tavLst>
                                        <p:tav tm="0" fmla="#ppt_y-sin(pi*$)/9">
                                          <p:val>
                                            <p:fltVal val="0"/>
                                          </p:val>
                                        </p:tav>
                                        <p:tav tm="100000">
                                          <p:val>
                                            <p:fltVal val="1"/>
                                          </p:val>
                                        </p:tav>
                                      </p:tavLst>
                                    </p:anim>
                                    <p:anim calcmode="lin" valueType="num">
                                      <p:cBhvr>
                                        <p:cTn id="29" dur="332" tmFilter="0, 0; 0.125,0.2665; 0.25,0.4; 0.375,0.465; 0.5,0.5;  0.625,0.535; 0.75,0.6; 0.875,0.7335; 1,1">
                                          <p:stCondLst>
                                            <p:cond delay="1324"/>
                                          </p:stCondLst>
                                        </p:cTn>
                                        <p:tgtEl>
                                          <p:spTgt spid="17"/>
                                        </p:tgtEl>
                                        <p:attrNameLst>
                                          <p:attrName>ppt_y</p:attrName>
                                        </p:attrNameLst>
                                      </p:cBhvr>
                                      <p:tavLst>
                                        <p:tav tm="0" fmla="#ppt_y-sin(pi*$)/27">
                                          <p:val>
                                            <p:fltVal val="0"/>
                                          </p:val>
                                        </p:tav>
                                        <p:tav tm="100000">
                                          <p:val>
                                            <p:fltVal val="1"/>
                                          </p:val>
                                        </p:tav>
                                      </p:tavLst>
                                    </p:anim>
                                    <p:anim calcmode="lin" valueType="num">
                                      <p:cBhvr>
                                        <p:cTn id="30" dur="164" tmFilter="0, 0; 0.125,0.2665; 0.25,0.4; 0.375,0.465; 0.5,0.5;  0.625,0.535; 0.75,0.6; 0.875,0.7335; 1,1">
                                          <p:stCondLst>
                                            <p:cond delay="1656"/>
                                          </p:stCondLst>
                                        </p:cTn>
                                        <p:tgtEl>
                                          <p:spTgt spid="17"/>
                                        </p:tgtEl>
                                        <p:attrNameLst>
                                          <p:attrName>ppt_y</p:attrName>
                                        </p:attrNameLst>
                                      </p:cBhvr>
                                      <p:tavLst>
                                        <p:tav tm="0" fmla="#ppt_y-sin(pi*$)/81">
                                          <p:val>
                                            <p:fltVal val="0"/>
                                          </p:val>
                                        </p:tav>
                                        <p:tav tm="100000">
                                          <p:val>
                                            <p:fltVal val="1"/>
                                          </p:val>
                                        </p:tav>
                                      </p:tavLst>
                                    </p:anim>
                                    <p:animScale>
                                      <p:cBhvr>
                                        <p:cTn id="31" dur="26">
                                          <p:stCondLst>
                                            <p:cond delay="650"/>
                                          </p:stCondLst>
                                        </p:cTn>
                                        <p:tgtEl>
                                          <p:spTgt spid="17"/>
                                        </p:tgtEl>
                                      </p:cBhvr>
                                      <p:to x="100000" y="60000"/>
                                    </p:animScale>
                                    <p:animScale>
                                      <p:cBhvr>
                                        <p:cTn id="32" dur="166" decel="50000">
                                          <p:stCondLst>
                                            <p:cond delay="676"/>
                                          </p:stCondLst>
                                        </p:cTn>
                                        <p:tgtEl>
                                          <p:spTgt spid="17"/>
                                        </p:tgtEl>
                                      </p:cBhvr>
                                      <p:to x="100000" y="100000"/>
                                    </p:animScale>
                                    <p:animScale>
                                      <p:cBhvr>
                                        <p:cTn id="33" dur="26">
                                          <p:stCondLst>
                                            <p:cond delay="1312"/>
                                          </p:stCondLst>
                                        </p:cTn>
                                        <p:tgtEl>
                                          <p:spTgt spid="17"/>
                                        </p:tgtEl>
                                      </p:cBhvr>
                                      <p:to x="100000" y="80000"/>
                                    </p:animScale>
                                    <p:animScale>
                                      <p:cBhvr>
                                        <p:cTn id="34" dur="166" decel="50000">
                                          <p:stCondLst>
                                            <p:cond delay="1338"/>
                                          </p:stCondLst>
                                        </p:cTn>
                                        <p:tgtEl>
                                          <p:spTgt spid="17"/>
                                        </p:tgtEl>
                                      </p:cBhvr>
                                      <p:to x="100000" y="100000"/>
                                    </p:animScale>
                                    <p:animScale>
                                      <p:cBhvr>
                                        <p:cTn id="35" dur="26">
                                          <p:stCondLst>
                                            <p:cond delay="1642"/>
                                          </p:stCondLst>
                                        </p:cTn>
                                        <p:tgtEl>
                                          <p:spTgt spid="17"/>
                                        </p:tgtEl>
                                      </p:cBhvr>
                                      <p:to x="100000" y="90000"/>
                                    </p:animScale>
                                    <p:animScale>
                                      <p:cBhvr>
                                        <p:cTn id="36" dur="166" decel="50000">
                                          <p:stCondLst>
                                            <p:cond delay="1668"/>
                                          </p:stCondLst>
                                        </p:cTn>
                                        <p:tgtEl>
                                          <p:spTgt spid="17"/>
                                        </p:tgtEl>
                                      </p:cBhvr>
                                      <p:to x="100000" y="100000"/>
                                    </p:animScale>
                                    <p:animScale>
                                      <p:cBhvr>
                                        <p:cTn id="37" dur="26">
                                          <p:stCondLst>
                                            <p:cond delay="1808"/>
                                          </p:stCondLst>
                                        </p:cTn>
                                        <p:tgtEl>
                                          <p:spTgt spid="17"/>
                                        </p:tgtEl>
                                      </p:cBhvr>
                                      <p:to x="100000" y="95000"/>
                                    </p:animScale>
                                    <p:animScale>
                                      <p:cBhvr>
                                        <p:cTn id="38" dur="166" decel="50000">
                                          <p:stCondLst>
                                            <p:cond delay="1834"/>
                                          </p:stCondLst>
                                        </p:cTn>
                                        <p:tgtEl>
                                          <p:spTgt spid="17"/>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100000"/>
              </a:lnSpc>
            </a:pPr>
            <a:r>
              <a:rPr lang="en-US" dirty="0"/>
              <a:t>Question 7</a:t>
            </a:r>
          </a:p>
        </p:txBody>
      </p:sp>
      <p:sp>
        <p:nvSpPr>
          <p:cNvPr id="3" name="Content Placeholder 2"/>
          <p:cNvSpPr>
            <a:spLocks noGrp="1"/>
          </p:cNvSpPr>
          <p:nvPr>
            <p:ph idx="1"/>
          </p:nvPr>
        </p:nvSpPr>
        <p:spPr/>
        <p:txBody>
          <a:bodyPr>
            <a:normAutofit fontScale="92500" lnSpcReduction="20000"/>
          </a:bodyPr>
          <a:lstStyle/>
          <a:p>
            <a:pPr>
              <a:lnSpc>
                <a:spcPct val="110000"/>
              </a:lnSpc>
              <a:spcBef>
                <a:spcPts val="0"/>
              </a:spcBef>
            </a:pPr>
            <a:r>
              <a:rPr lang="en-US" sz="3200" dirty="0"/>
              <a:t>You are an astronaut looking to land on a planet in this solar system.</a:t>
            </a:r>
          </a:p>
          <a:p>
            <a:pPr>
              <a:lnSpc>
                <a:spcPct val="110000"/>
              </a:lnSpc>
              <a:spcBef>
                <a:spcPts val="0"/>
              </a:spcBef>
            </a:pPr>
            <a:r>
              <a:rPr lang="en-US" sz="3200" dirty="0"/>
              <a:t>Your new space base requires a solid surface. Your space base is equipped with a moon roof.</a:t>
            </a:r>
          </a:p>
          <a:p>
            <a:pPr>
              <a:lnSpc>
                <a:spcPct val="110000"/>
              </a:lnSpc>
              <a:spcBef>
                <a:spcPts val="0"/>
              </a:spcBef>
            </a:pPr>
            <a:r>
              <a:rPr lang="en-US" sz="3200" dirty="0"/>
              <a:t>You need to choose a location for your new space base.</a:t>
            </a:r>
          </a:p>
          <a:p>
            <a:pPr>
              <a:lnSpc>
                <a:spcPct val="110000"/>
              </a:lnSpc>
              <a:spcBef>
                <a:spcPts val="0"/>
              </a:spcBef>
            </a:pPr>
            <a:r>
              <a:rPr lang="en-US" sz="3200" dirty="0"/>
              <a:t>Which planet should you choose?</a:t>
            </a:r>
          </a:p>
          <a:p>
            <a:pPr marL="0" indent="0">
              <a:lnSpc>
                <a:spcPct val="110000"/>
              </a:lnSpc>
              <a:spcBef>
                <a:spcPts val="0"/>
              </a:spcBef>
              <a:buNone/>
            </a:pPr>
            <a:endParaRPr lang="en-US" sz="3200" u="sng" dirty="0"/>
          </a:p>
          <a:p>
            <a:pPr>
              <a:lnSpc>
                <a:spcPct val="110000"/>
              </a:lnSpc>
              <a:spcBef>
                <a:spcPts val="0"/>
              </a:spcBef>
            </a:pPr>
            <a:r>
              <a:rPr lang="en-US" sz="3200" dirty="0"/>
              <a:t>A. 	Jupiter</a:t>
            </a:r>
          </a:p>
          <a:p>
            <a:pPr>
              <a:lnSpc>
                <a:spcPct val="110000"/>
              </a:lnSpc>
              <a:spcBef>
                <a:spcPts val="0"/>
              </a:spcBef>
            </a:pPr>
            <a:r>
              <a:rPr lang="en-US" sz="3200" dirty="0"/>
              <a:t>B. 	Venus</a:t>
            </a:r>
          </a:p>
          <a:p>
            <a:pPr>
              <a:lnSpc>
                <a:spcPct val="110000"/>
              </a:lnSpc>
              <a:spcBef>
                <a:spcPts val="0"/>
              </a:spcBef>
            </a:pPr>
            <a:r>
              <a:rPr lang="en-US" sz="3200" dirty="0"/>
              <a:t>C. 	Pluto</a:t>
            </a:r>
          </a:p>
          <a:p>
            <a:pPr>
              <a:lnSpc>
                <a:spcPct val="110000"/>
              </a:lnSpc>
              <a:spcBef>
                <a:spcPts val="0"/>
              </a:spcBef>
            </a:pPr>
            <a:r>
              <a:rPr lang="en-US" sz="3200" dirty="0"/>
              <a:t>D. 	Mars</a:t>
            </a:r>
          </a:p>
          <a:p>
            <a:pPr>
              <a:lnSpc>
                <a:spcPct val="110000"/>
              </a:lnSpc>
              <a:spcBef>
                <a:spcPts val="0"/>
              </a:spcBef>
            </a:pPr>
            <a:endParaRPr lang="en-US" sz="3200" dirty="0"/>
          </a:p>
        </p:txBody>
      </p:sp>
      <p:cxnSp>
        <p:nvCxnSpPr>
          <p:cNvPr id="5" name="Straight Connector 4">
            <a:extLst>
              <a:ext uri="{C183D7F6-B498-43B3-948B-1728B52AA6E4}">
                <adec:decorative xmlns:adec="http://schemas.microsoft.com/office/drawing/2017/decorative" val="1"/>
              </a:ext>
            </a:extLst>
          </p:cNvPr>
          <p:cNvCxnSpPr>
            <a:cxnSpLocks/>
          </p:cNvCxnSpPr>
          <p:nvPr/>
        </p:nvCxnSpPr>
        <p:spPr>
          <a:xfrm flipH="1">
            <a:off x="1629104" y="4105260"/>
            <a:ext cx="1095046" cy="0"/>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7" name="Straight Connector 6">
            <a:extLst>
              <a:ext uri="{C183D7F6-B498-43B3-948B-1728B52AA6E4}">
                <adec:decorative xmlns:adec="http://schemas.microsoft.com/office/drawing/2017/decorative" val="1"/>
              </a:ext>
            </a:extLst>
          </p:cNvPr>
          <p:cNvCxnSpPr>
            <a:cxnSpLocks/>
          </p:cNvCxnSpPr>
          <p:nvPr/>
        </p:nvCxnSpPr>
        <p:spPr>
          <a:xfrm flipH="1">
            <a:off x="1629104" y="4928130"/>
            <a:ext cx="1145846" cy="0"/>
          </a:xfrm>
          <a:prstGeom prst="line">
            <a:avLst/>
          </a:prstGeom>
          <a:ln w="38100">
            <a:solidFill>
              <a:srgbClr val="FFC000"/>
            </a:solidFill>
          </a:ln>
        </p:spPr>
        <p:style>
          <a:lnRef idx="1">
            <a:schemeClr val="accent2"/>
          </a:lnRef>
          <a:fillRef idx="0">
            <a:schemeClr val="accent2"/>
          </a:fillRef>
          <a:effectRef idx="0">
            <a:schemeClr val="accent2"/>
          </a:effectRef>
          <a:fontRef idx="minor">
            <a:schemeClr val="tx1"/>
          </a:fontRef>
        </p:style>
      </p:cxnSp>
      <p:cxnSp>
        <p:nvCxnSpPr>
          <p:cNvPr id="8" name="Straight Connector 7">
            <a:extLst>
              <a:ext uri="{C183D7F6-B498-43B3-948B-1728B52AA6E4}">
                <adec:decorative xmlns:adec="http://schemas.microsoft.com/office/drawing/2017/decorative" val="1"/>
              </a:ext>
            </a:extLst>
          </p:cNvPr>
          <p:cNvCxnSpPr>
            <a:cxnSpLocks/>
          </p:cNvCxnSpPr>
          <p:nvPr/>
        </p:nvCxnSpPr>
        <p:spPr>
          <a:xfrm flipH="1">
            <a:off x="1629104" y="4536982"/>
            <a:ext cx="1145846"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3" name="Straight Connector 12">
            <a:extLst>
              <a:ext uri="{C183D7F6-B498-43B3-948B-1728B52AA6E4}">
                <adec:decorative xmlns:adec="http://schemas.microsoft.com/office/drawing/2017/decorative" val="1"/>
              </a:ext>
            </a:extLst>
          </p:cNvPr>
          <p:cNvCxnSpPr>
            <a:cxnSpLocks/>
          </p:cNvCxnSpPr>
          <p:nvPr/>
        </p:nvCxnSpPr>
        <p:spPr>
          <a:xfrm flipH="1">
            <a:off x="4606725" y="2214689"/>
            <a:ext cx="3955327" cy="0"/>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14" name="Straight Connector 13">
            <a:extLst>
              <a:ext uri="{C183D7F6-B498-43B3-948B-1728B52AA6E4}">
                <adec:decorative xmlns:adec="http://schemas.microsoft.com/office/drawing/2017/decorative" val="1"/>
              </a:ext>
            </a:extLst>
          </p:cNvPr>
          <p:cNvCxnSpPr>
            <a:cxnSpLocks/>
          </p:cNvCxnSpPr>
          <p:nvPr/>
        </p:nvCxnSpPr>
        <p:spPr>
          <a:xfrm flipH="1">
            <a:off x="4799636" y="2637558"/>
            <a:ext cx="2022355"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5" name="Straight Connector 14">
            <a:extLst>
              <a:ext uri="{C183D7F6-B498-43B3-948B-1728B52AA6E4}">
                <adec:decorative xmlns:adec="http://schemas.microsoft.com/office/drawing/2017/decorative" val="1"/>
              </a:ext>
            </a:extLst>
          </p:cNvPr>
          <p:cNvCxnSpPr>
            <a:cxnSpLocks/>
          </p:cNvCxnSpPr>
          <p:nvPr/>
        </p:nvCxnSpPr>
        <p:spPr>
          <a:xfrm flipH="1">
            <a:off x="7106856" y="1375918"/>
            <a:ext cx="1909823" cy="0"/>
          </a:xfrm>
          <a:prstGeom prst="line">
            <a:avLst/>
          </a:prstGeom>
          <a:ln w="38100">
            <a:solidFill>
              <a:srgbClr val="FFC000"/>
            </a:solidFill>
          </a:ln>
        </p:spPr>
        <p:style>
          <a:lnRef idx="1">
            <a:schemeClr val="accent2"/>
          </a:lnRef>
          <a:fillRef idx="0">
            <a:schemeClr val="accent2"/>
          </a:fillRef>
          <a:effectRef idx="0">
            <a:schemeClr val="accent2"/>
          </a:effectRef>
          <a:fontRef idx="minor">
            <a:schemeClr val="tx1"/>
          </a:fontRef>
        </p:style>
      </p:cxnSp>
      <p:sp>
        <p:nvSpPr>
          <p:cNvPr id="17" name="Arrow: Right 16" descr="The correct answer arrow"/>
          <p:cNvSpPr/>
          <p:nvPr/>
        </p:nvSpPr>
        <p:spPr>
          <a:xfrm rot="10800000">
            <a:off x="2790624" y="5187663"/>
            <a:ext cx="1371600" cy="385483"/>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87354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1000"/>
                                        <p:tgtEl>
                                          <p:spTgt spid="17"/>
                                        </p:tgtEl>
                                      </p:cBhvr>
                                    </p:animEffect>
                                    <p:anim calcmode="lin" valueType="num">
                                      <p:cBhvr>
                                        <p:cTn id="26" dur="1000" fill="hold"/>
                                        <p:tgtEl>
                                          <p:spTgt spid="17"/>
                                        </p:tgtEl>
                                        <p:attrNameLst>
                                          <p:attrName>ppt_x</p:attrName>
                                        </p:attrNameLst>
                                      </p:cBhvr>
                                      <p:tavLst>
                                        <p:tav tm="0">
                                          <p:val>
                                            <p:strVal val="#ppt_x"/>
                                          </p:val>
                                        </p:tav>
                                        <p:tav tm="100000">
                                          <p:val>
                                            <p:strVal val="#ppt_x"/>
                                          </p:val>
                                        </p:tav>
                                      </p:tavLst>
                                    </p:anim>
                                    <p:anim calcmode="lin" valueType="num">
                                      <p:cBhvr>
                                        <p:cTn id="27"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Helpful Links</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55</a:t>
            </a:fld>
            <a:endParaRPr lang="en-US" dirty="0"/>
          </a:p>
        </p:txBody>
      </p:sp>
      <p:sp>
        <p:nvSpPr>
          <p:cNvPr id="6" name="Title 4"/>
          <p:cNvSpPr txBox="1">
            <a:spLocks/>
          </p:cNvSpPr>
          <p:nvPr/>
        </p:nvSpPr>
        <p:spPr>
          <a:xfrm>
            <a:off x="446411" y="1116702"/>
            <a:ext cx="10972800" cy="366484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pPr marL="285750" indent="-285750">
              <a:buFont typeface="Arial" panose="020B0604020202020204" pitchFamily="34" charset="0"/>
              <a:buChar char="•"/>
            </a:pPr>
            <a:r>
              <a:rPr lang="en-US" sz="2000" b="0" dirty="0">
                <a:solidFill>
                  <a:schemeClr val="tx1"/>
                </a:solidFill>
                <a:latin typeface="+mn-lt"/>
                <a:hlinkClick r:id="rId2"/>
              </a:rPr>
              <a:t>http://www.sqltact.com/2012/04/certification-exams-from-other-side.html</a:t>
            </a:r>
          </a:p>
          <a:p>
            <a:pPr marL="285750" indent="-285750">
              <a:buFont typeface="Arial" panose="020B0604020202020204" pitchFamily="34" charset="0"/>
              <a:buChar char="•"/>
            </a:pPr>
            <a:r>
              <a:rPr lang="en-US" sz="2000" b="0" dirty="0">
                <a:solidFill>
                  <a:schemeClr val="tx1"/>
                </a:solidFill>
                <a:latin typeface="+mn-lt"/>
                <a:hlinkClick r:id="rId2"/>
              </a:rPr>
              <a:t>http://www.sqltact.com/2016/07/training-to-do-list-for-new-dba.html</a:t>
            </a:r>
          </a:p>
          <a:p>
            <a:pPr marL="285750" indent="-285750">
              <a:buFont typeface="Arial" panose="020B0604020202020204" pitchFamily="34" charset="0"/>
              <a:buChar char="•"/>
            </a:pPr>
            <a:r>
              <a:rPr lang="en-US" sz="2000" b="0" dirty="0">
                <a:solidFill>
                  <a:schemeClr val="tx1"/>
                </a:solidFill>
                <a:latin typeface="+mn-lt"/>
                <a:hlinkClick r:id="rId2"/>
              </a:rPr>
              <a:t>https://borntolearn.mslearn.net/b/weblog/archive/2014/03/10/certification-update-sql-server-2014</a:t>
            </a:r>
            <a:endParaRPr lang="en-US" sz="2000" b="0" dirty="0">
              <a:solidFill>
                <a:schemeClr val="tx1"/>
              </a:solidFill>
              <a:latin typeface="+mn-lt"/>
            </a:endParaRPr>
          </a:p>
          <a:p>
            <a:pPr marL="285750" indent="-285750">
              <a:buFont typeface="Arial" panose="020B0604020202020204" pitchFamily="34" charset="0"/>
              <a:buChar char="•"/>
            </a:pPr>
            <a:endParaRPr lang="en-US" sz="2000" b="0" dirty="0">
              <a:solidFill>
                <a:schemeClr val="tx1"/>
              </a:solidFill>
              <a:latin typeface="+mn-lt"/>
              <a:hlinkClick r:id="rId3"/>
            </a:endParaRPr>
          </a:p>
          <a:p>
            <a:pPr marL="285750" indent="-285750">
              <a:buFont typeface="Arial" panose="020B0604020202020204" pitchFamily="34" charset="0"/>
              <a:buChar char="•"/>
            </a:pPr>
            <a:r>
              <a:rPr lang="en-US" sz="2000" b="0" dirty="0">
                <a:solidFill>
                  <a:schemeClr val="tx1"/>
                </a:solidFill>
                <a:latin typeface="+mn-lt"/>
                <a:hlinkClick r:id="rId3"/>
              </a:rPr>
              <a:t>https://mva.microsoft.com/</a:t>
            </a:r>
          </a:p>
          <a:p>
            <a:pPr marL="285750" indent="-285750">
              <a:buFont typeface="Arial" panose="020B0604020202020204" pitchFamily="34" charset="0"/>
              <a:buChar char="•"/>
            </a:pPr>
            <a:r>
              <a:rPr lang="en-US" sz="2000" b="0" dirty="0">
                <a:solidFill>
                  <a:schemeClr val="tx1"/>
                </a:solidFill>
                <a:latin typeface="+mn-lt"/>
                <a:hlinkClick r:id="rId3"/>
              </a:rPr>
              <a:t>https://www.microsoft.com/learning/en-us/exam-70-463.aspx</a:t>
            </a:r>
            <a:endParaRPr lang="en-US" sz="2000" b="0" dirty="0">
              <a:solidFill>
                <a:schemeClr val="tx1"/>
              </a:solidFill>
              <a:latin typeface="+mn-lt"/>
            </a:endParaRPr>
          </a:p>
          <a:p>
            <a:pPr marL="285750" indent="-285750">
              <a:buFont typeface="Arial" panose="020B0604020202020204" pitchFamily="34" charset="0"/>
              <a:buChar char="•"/>
            </a:pPr>
            <a:r>
              <a:rPr lang="en-US" sz="2000" b="0" dirty="0">
                <a:solidFill>
                  <a:schemeClr val="tx1"/>
                </a:solidFill>
                <a:latin typeface="+mn-lt"/>
                <a:hlinkClick r:id="rId4"/>
              </a:rPr>
              <a:t>https://www.microsoft.com/en-ca/learning/sql-certification.aspx</a:t>
            </a:r>
            <a:endParaRPr lang="en-US" sz="2000" b="0" dirty="0">
              <a:solidFill>
                <a:schemeClr val="tx1"/>
              </a:solidFill>
              <a:latin typeface="+mn-lt"/>
            </a:endParaRPr>
          </a:p>
          <a:p>
            <a:pPr marL="285750" indent="-285750">
              <a:buFont typeface="Arial" panose="020B0604020202020204" pitchFamily="34" charset="0"/>
              <a:buChar char="•"/>
            </a:pPr>
            <a:r>
              <a:rPr lang="en-US" sz="2000" b="0" dirty="0">
                <a:hlinkClick r:id="rId5"/>
              </a:rPr>
              <a:t>https://www.microsoft.com/en-us/learning/exam-98-364.aspx</a:t>
            </a:r>
            <a:endParaRPr lang="en-US" sz="2000" b="0" dirty="0"/>
          </a:p>
          <a:p>
            <a:pPr marL="285750" indent="-285750">
              <a:buFont typeface="Arial" panose="020B0604020202020204" pitchFamily="34" charset="0"/>
              <a:buChar char="•"/>
            </a:pPr>
            <a:r>
              <a:rPr lang="en-US" sz="2000" b="0" dirty="0">
                <a:hlinkClick r:id="rId6"/>
              </a:rPr>
              <a:t>https://www.microsoft.com/en-us/learning/browse-all-certifications.aspx</a:t>
            </a:r>
            <a:endParaRPr lang="en-US" sz="2000" b="0" dirty="0"/>
          </a:p>
          <a:p>
            <a:pPr marL="285750" indent="-285750">
              <a:buFont typeface="Arial" panose="020B0604020202020204" pitchFamily="34" charset="0"/>
              <a:buChar char="•"/>
            </a:pPr>
            <a:endParaRPr lang="en-US" sz="2000" dirty="0">
              <a:hlinkClick r:id="rId7"/>
            </a:endParaRPr>
          </a:p>
          <a:p>
            <a:pPr marL="285750" indent="-285750">
              <a:buFont typeface="Arial" panose="020B0604020202020204" pitchFamily="34" charset="0"/>
              <a:buChar char="•"/>
            </a:pPr>
            <a:r>
              <a:rPr lang="en-US" sz="2000" dirty="0">
                <a:hlinkClick r:id="rId7"/>
              </a:rPr>
              <a:t>Microsoft Learn Blog: https://techcommunity.microsoft.com/t5/microsoft-learn-blog/</a:t>
            </a:r>
            <a:endParaRPr lang="en-US" sz="2000" b="0" dirty="0"/>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endParaRPr lang="en-US" sz="2000" b="0" dirty="0">
              <a:solidFill>
                <a:schemeClr val="tx1"/>
              </a:solidFill>
              <a:latin typeface="+mn-lt"/>
            </a:endParaRPr>
          </a:p>
          <a:p>
            <a:pPr marL="285750" indent="-285750">
              <a:buFont typeface="Arial" panose="020B0604020202020204" pitchFamily="34" charset="0"/>
              <a:buChar char="•"/>
            </a:pPr>
            <a:endParaRPr lang="en-US" sz="2000" b="0" dirty="0">
              <a:solidFill>
                <a:schemeClr val="tx1"/>
              </a:solidFill>
              <a:latin typeface="+mn-lt"/>
            </a:endParaRPr>
          </a:p>
          <a:p>
            <a:pPr marL="285750" indent="-285750">
              <a:buFont typeface="Arial" panose="020B0604020202020204" pitchFamily="34" charset="0"/>
              <a:buChar char="•"/>
            </a:pPr>
            <a:endParaRPr lang="en-US" sz="2000" b="0" dirty="0">
              <a:solidFill>
                <a:schemeClr val="tx1"/>
              </a:solidFill>
              <a:latin typeface="+mn-lt"/>
            </a:endParaRPr>
          </a:p>
          <a:p>
            <a:pPr marL="285750" indent="-285750">
              <a:buFont typeface="Arial" panose="020B0604020202020204" pitchFamily="34" charset="0"/>
              <a:buChar char="•"/>
            </a:pPr>
            <a:endParaRPr lang="en-US" sz="2000" b="0" dirty="0">
              <a:solidFill>
                <a:schemeClr val="tx1"/>
              </a:solidFill>
              <a:latin typeface="+mn-lt"/>
            </a:endParaRPr>
          </a:p>
          <a:p>
            <a:pPr marL="285750" indent="-285750">
              <a:buFont typeface="Arial" panose="020B0604020202020204" pitchFamily="34" charset="0"/>
              <a:buChar char="•"/>
            </a:pPr>
            <a:endParaRPr lang="en-US" sz="2000" b="0" dirty="0">
              <a:solidFill>
                <a:schemeClr val="tx1"/>
              </a:solidFill>
              <a:latin typeface="+mn-lt"/>
            </a:endParaRPr>
          </a:p>
          <a:p>
            <a:pPr marL="285750" indent="-285750">
              <a:buFont typeface="Arial" panose="020B0604020202020204" pitchFamily="34" charset="0"/>
              <a:buChar char="•"/>
            </a:pPr>
            <a:endParaRPr lang="en-US" sz="2000" b="0" dirty="0">
              <a:solidFill>
                <a:schemeClr val="tx1"/>
              </a:solidFill>
              <a:latin typeface="+mn-lt"/>
            </a:endParaRPr>
          </a:p>
        </p:txBody>
      </p:sp>
    </p:spTree>
    <p:extLst>
      <p:ext uri="{BB962C8B-B14F-4D97-AF65-F5344CB8AC3E}">
        <p14:creationId xmlns:p14="http://schemas.microsoft.com/office/powerpoint/2010/main" val="330691331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F0975C-EFA8-DF42-8906-4B73E8DD02FC}"/>
              </a:ext>
            </a:extLst>
          </p:cNvPr>
          <p:cNvSpPr>
            <a:spLocks noGrp="1"/>
          </p:cNvSpPr>
          <p:nvPr>
            <p:ph type="title"/>
          </p:nvPr>
        </p:nvSpPr>
        <p:spPr>
          <a:xfrm>
            <a:off x="0" y="339636"/>
            <a:ext cx="12192000" cy="2566241"/>
          </a:xfrm>
        </p:spPr>
        <p:txBody>
          <a:bodyPr anchor="t">
            <a:normAutofit/>
          </a:bodyPr>
          <a:lstStyle/>
          <a:p>
            <a:pPr algn="ctr">
              <a:spcBef>
                <a:spcPts val="600"/>
              </a:spcBef>
              <a:spcAft>
                <a:spcPts val="600"/>
              </a:spcAft>
            </a:pPr>
            <a:r>
              <a:rPr lang="en-US" sz="4000" dirty="0"/>
              <a:t>Thank You to our Global SQLSaturday Sponsors</a:t>
            </a:r>
          </a:p>
        </p:txBody>
      </p:sp>
      <p:pic>
        <p:nvPicPr>
          <p:cNvPr id="1026" name="Picture 2" descr="https://eastus1-mediap.svc.ms/transform/thumbnail?provider=spo&amp;inputFormat=png&amp;cs=fFNQTw&amp;docid=https%3A%2F%2Fsqlpass365-my.sharepoint.com%3A443%2F_api%2Fv2.0%2Fdrives%2Fb!foE7roR9Jkahp1eDpbuCNzsI0q0yYmNIvCrkt06UyE68uZlao4rJQZ3tymFRSPDq%2Fitems%2F01FYQCTPJPSMVC3OMFCJH2NL2K6MN5DC4W%3Fversion%3DPublished&amp;access_token=eyJ0eXAiOiJKV1QiLCJhbGciOiJub25lIn0.eyJhdWQiOiIwMDAwMDAwMy0wMDAwLTBmZjEtY2UwMC0wMDAwMDAwMDAwMDAvc3FscGFzczM2NS1teS5zaGFyZXBvaW50LmNvbUA1Y2E3OGRlNi1iMGRjLTQwM2YtOWQzYy1lZmUwMmM4ZDZjMzciLCJpc3MiOiIwMDAwMDAwMy0wMDAwLTBmZjEtY2UwMC0wMDAwMDAwMDAwMDAiLCJuYmYiOiIxNTcwMjExMjc5IiwiZXhwIjoiMTU3MDIzMjg3OSIsImVuZHBvaW50dXJsIjoiQ3ZOTEVwQysyVlBlSmp3K2laaXlDSVZhS2ErOU1DeVNrM3d4dUxmcVVpMD0iLCJlbmRwb2ludHVybExlbmd0aCI6IjEyMCIsImlzbG9vcGJhY2siOiJUcnVlIiwiY2lkIjoiWmpoaE1EQmhPV1l0T1RBNVpTMDVNREF3TFRaaE5EQXRZek16TXpBNVlqY3pNV1kyIiwidmVyIjoiaGFzaGVkcHJvb2Z0b2tlbiIsInNpdGVpZCI6IllXVXpZamd4TjJVdE4yUTROQzAwTmpJMkxXRXhZVGN0TlRjNE0yRTFZbUk0TWpNMyIsInNpZ25pbl9zdGF0ZSI6IltcImttc2lcIl0iLCJuYW1laWQiOiIwIy5mfG1lbWJlcnNoaXB8YW1hbmRhLm1hcnRpbkBwYXNzLm9yZyIsIm5paSI6Im1pY3Jvc29mdC5zaGFyZXBvaW50IiwiaXN1c2VyIjoidHJ1ZSIsImNhY2hla2V5IjoiMGguZnxtZW1iZXJzaGlwfDEwMDM3ZmZlOWI3MjU0ZDRAbGl2ZS5jb20iLCJ0dCI6IjAiLCJ1c2VQZXJzaXN0ZW50Q29va2llIjoiMyJ9.V2RaL0FWdjZucU9ldG5SWm1aSVU5RUh5eXB3WDh2STFMREN1ZXJTQmZqZz0&amp;encodeFailures=1&amp;srcWidth=&amp;srcHeight=&amp;width=440&amp;height=71&amp;action=Access">
            <a:extLst>
              <a:ext uri="{FF2B5EF4-FFF2-40B4-BE49-F238E27FC236}">
                <a16:creationId xmlns:a16="http://schemas.microsoft.com/office/drawing/2014/main" id="{0291E54C-5F57-4F79-97CB-E985025968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74183" y="1483973"/>
            <a:ext cx="4627404" cy="746695"/>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Group 11">
            <a:extLst>
              <a:ext uri="{FF2B5EF4-FFF2-40B4-BE49-F238E27FC236}">
                <a16:creationId xmlns:a16="http://schemas.microsoft.com/office/drawing/2014/main" id="{D5AFCB54-D0DD-4B05-84AA-4D6CE5BB1604}"/>
              </a:ext>
            </a:extLst>
          </p:cNvPr>
          <p:cNvGrpSpPr/>
          <p:nvPr/>
        </p:nvGrpSpPr>
        <p:grpSpPr>
          <a:xfrm>
            <a:off x="2688126" y="2900430"/>
            <a:ext cx="6599519" cy="3180092"/>
            <a:chOff x="2688126" y="2900429"/>
            <a:chExt cx="6599518" cy="3180092"/>
          </a:xfrm>
        </p:grpSpPr>
        <p:grpSp>
          <p:nvGrpSpPr>
            <p:cNvPr id="9" name="Group 8">
              <a:extLst>
                <a:ext uri="{FF2B5EF4-FFF2-40B4-BE49-F238E27FC236}">
                  <a16:creationId xmlns:a16="http://schemas.microsoft.com/office/drawing/2014/main" id="{C76206D1-04AD-43D8-A5EA-56CD63966D5E}"/>
                </a:ext>
              </a:extLst>
            </p:cNvPr>
            <p:cNvGrpSpPr/>
            <p:nvPr/>
          </p:nvGrpSpPr>
          <p:grpSpPr>
            <a:xfrm>
              <a:off x="2688126" y="2900429"/>
              <a:ext cx="2241579" cy="3128240"/>
              <a:chOff x="2688126" y="2900429"/>
              <a:chExt cx="2241579" cy="3128240"/>
            </a:xfrm>
          </p:grpSpPr>
          <p:pic>
            <p:nvPicPr>
              <p:cNvPr id="6" name="Picture 5">
                <a:extLst>
                  <a:ext uri="{FF2B5EF4-FFF2-40B4-BE49-F238E27FC236}">
                    <a16:creationId xmlns:a16="http://schemas.microsoft.com/office/drawing/2014/main" id="{82334BC9-50B9-2D46-8F8F-BA6FDE6AE644}"/>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917017" y="2900429"/>
                <a:ext cx="1783796" cy="488420"/>
              </a:xfrm>
              <a:prstGeom prst="rect">
                <a:avLst/>
              </a:prstGeom>
            </p:spPr>
          </p:pic>
          <p:pic>
            <p:nvPicPr>
              <p:cNvPr id="1036" name="Picture 12" descr="https://eastus1-mediap.svc.ms/transform/thumbnail?provider=spo&amp;inputFormat=png&amp;cs=fFNQTw&amp;docid=https%3A%2F%2Fsqlpass365-my.sharepoint.com%3A443%2F_api%2Fv2.0%2Fdrives%2Fb!foE7roR9Jkahp1eDpbuCNzsI0q0yYmNIvCrkt06UyE68uZlao4rJQZ3tymFRSPDq%2Fitems%2F01FYQCTPJC63LHZ3GD7BD2XM6MT4HCLZPK%3Fversion%3DPublished&amp;access_token=eyJ0eXAiOiJKV1QiLCJhbGciOiJub25lIn0.eyJhdWQiOiIwMDAwMDAwMy0wMDAwLTBmZjEtY2UwMC0wMDAwMDAwMDAwMDAvc3FscGFzczM2NS1teS5zaGFyZXBvaW50LmNvbUA1Y2E3OGRlNi1iMGRjLTQwM2YtOWQzYy1lZmUwMmM4ZDZjMzciLCJpc3MiOiIwMDAwMDAwMy0wMDAwLTBmZjEtY2UwMC0wMDAwMDAwMDAwMDAiLCJuYmYiOiIxNTcwMjExMjc5IiwiZXhwIjoiMTU3MDIzMjg3OSIsImVuZHBvaW50dXJsIjoiQ3ZOTEVwQysyVlBlSmp3K2laaXlDSVZhS2ErOU1DeVNrM3d4dUxmcVVpMD0iLCJlbmRwb2ludHVybExlbmd0aCI6IjEyMCIsImlzbG9vcGJhY2siOiJUcnVlIiwiY2lkIjoiWmpoaE1EQmhPV1l0T1RBNVpTMDVNREF3TFRaaE5EQXRZek16TXpBNVlqY3pNV1kyIiwidmVyIjoiaGFzaGVkcHJvb2Z0b2tlbiIsInNpdGVpZCI6IllXVXpZamd4TjJVdE4yUTROQzAwTmpJMkxXRXhZVGN0TlRjNE0yRTFZbUk0TWpNMyIsInNpZ25pbl9zdGF0ZSI6IltcImttc2lcIl0iLCJuYW1laWQiOiIwIy5mfG1lbWJlcnNoaXB8YW1hbmRhLm1hcnRpbkBwYXNzLm9yZyIsIm5paSI6Im1pY3Jvc29mdC5zaGFyZXBvaW50IiwiaXN1c2VyIjoidHJ1ZSIsImNhY2hla2V5IjoiMGguZnxtZW1iZXJzaGlwfDEwMDM3ZmZlOWI3MjU0ZDRAbGl2ZS5jb20iLCJ0dCI6IjAiLCJ1c2VQZXJzaXN0ZW50Q29va2llIjoiMyJ9.V2RaL0FWdjZucU9ldG5SWm1aSVU5RUh5eXB3WDh2STFMREN1ZXJTQmZqZz0&amp;encodeFailures=1&amp;srcWidth=&amp;srcHeight=&amp;width=910&amp;height=98&amp;action=Access">
                <a:extLst>
                  <a:ext uri="{FF2B5EF4-FFF2-40B4-BE49-F238E27FC236}">
                    <a16:creationId xmlns:a16="http://schemas.microsoft.com/office/drawing/2014/main" id="{514D55DE-709C-49C6-84DF-6AAAA00B200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688126" y="5787268"/>
                <a:ext cx="2241579" cy="24140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5949894B-EB94-4D76-A1FC-6C61E2B64CBE}"/>
                  </a:ext>
                </a:extLst>
              </p:cNvPr>
              <p:cNvPicPr>
                <a:picLocks noChangeAspect="1"/>
              </p:cNvPicPr>
              <p:nvPr/>
            </p:nvPicPr>
            <p:blipFill>
              <a:blip r:embed="rId5"/>
              <a:stretch>
                <a:fillRect/>
              </a:stretch>
            </p:blipFill>
            <p:spPr>
              <a:xfrm>
                <a:off x="2726370" y="4185322"/>
                <a:ext cx="2165090" cy="682804"/>
              </a:xfrm>
              <a:prstGeom prst="rect">
                <a:avLst/>
              </a:prstGeom>
            </p:spPr>
          </p:pic>
        </p:grpSp>
        <p:grpSp>
          <p:nvGrpSpPr>
            <p:cNvPr id="11" name="Group 10">
              <a:extLst>
                <a:ext uri="{FF2B5EF4-FFF2-40B4-BE49-F238E27FC236}">
                  <a16:creationId xmlns:a16="http://schemas.microsoft.com/office/drawing/2014/main" id="{D0BFF765-6136-4591-AE19-3D3C3695892A}"/>
                </a:ext>
              </a:extLst>
            </p:cNvPr>
            <p:cNvGrpSpPr/>
            <p:nvPr/>
          </p:nvGrpSpPr>
          <p:grpSpPr>
            <a:xfrm>
              <a:off x="6420874" y="2978334"/>
              <a:ext cx="2866770" cy="3102187"/>
              <a:chOff x="6420874" y="2978334"/>
              <a:chExt cx="2866770" cy="3102187"/>
            </a:xfrm>
          </p:grpSpPr>
          <p:pic>
            <p:nvPicPr>
              <p:cNvPr id="8" name="Picture 7">
                <a:extLst>
                  <a:ext uri="{FF2B5EF4-FFF2-40B4-BE49-F238E27FC236}">
                    <a16:creationId xmlns:a16="http://schemas.microsoft.com/office/drawing/2014/main" id="{E5EC7415-000E-C64F-9C86-3A1888B6FFE7}"/>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733469" y="5543174"/>
                <a:ext cx="2241581" cy="537347"/>
              </a:xfrm>
              <a:prstGeom prst="rect">
                <a:avLst/>
              </a:prstGeom>
            </p:spPr>
          </p:pic>
          <p:pic>
            <p:nvPicPr>
              <p:cNvPr id="1034" name="Picture 10">
                <a:extLst>
                  <a:ext uri="{FF2B5EF4-FFF2-40B4-BE49-F238E27FC236}">
                    <a16:creationId xmlns:a16="http://schemas.microsoft.com/office/drawing/2014/main" id="{A6D22DBF-A179-41EA-A7AB-1FFCC6B72728}"/>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tretch>
                <a:fillRect/>
              </a:stretch>
            </p:blipFill>
            <p:spPr bwMode="auto">
              <a:xfrm>
                <a:off x="6420874" y="2978334"/>
                <a:ext cx="2866770" cy="36741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E084536A-5919-4ECD-A8A4-62FD29B63D8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588003" y="4185322"/>
                <a:ext cx="2532512" cy="506503"/>
              </a:xfrm>
              <a:prstGeom prst="rect">
                <a:avLst/>
              </a:prstGeom>
            </p:spPr>
          </p:pic>
        </p:grpSp>
      </p:grpSp>
    </p:spTree>
    <p:extLst>
      <p:ext uri="{BB962C8B-B14F-4D97-AF65-F5344CB8AC3E}">
        <p14:creationId xmlns:p14="http://schemas.microsoft.com/office/powerpoint/2010/main" val="88834219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D50F720-AA17-42B1-B108-3F23A87D7213}"/>
              </a:ext>
            </a:extLst>
          </p:cNvPr>
          <p:cNvSpPr>
            <a:spLocks noGrp="1"/>
          </p:cNvSpPr>
          <p:nvPr>
            <p:ph type="title"/>
          </p:nvPr>
        </p:nvSpPr>
        <p:spPr>
          <a:xfrm>
            <a:off x="95" y="53"/>
            <a:ext cx="12191813" cy="761988"/>
          </a:xfrm>
          <a:prstGeom prst="rect">
            <a:avLst/>
          </a:prstGeom>
        </p:spPr>
        <p:txBody>
          <a:bodyPr anchor="ctr">
            <a:normAutofit/>
          </a:bodyPr>
          <a:lstStyle/>
          <a:p>
            <a:pPr algn="ctr"/>
            <a:r>
              <a:rPr lang="en-US" sz="3600" b="1" cap="all" dirty="0">
                <a:solidFill>
                  <a:schemeClr val="accent1"/>
                </a:solidFill>
              </a:rPr>
              <a:t>Support your Local STEM Initiatives</a:t>
            </a:r>
            <a:endParaRPr lang="en-US" sz="3600" dirty="0">
              <a:solidFill>
                <a:schemeClr val="accent1"/>
              </a:solidFill>
            </a:endParaRPr>
          </a:p>
        </p:txBody>
      </p:sp>
      <p:pic>
        <p:nvPicPr>
          <p:cNvPr id="6" name="Picture 5">
            <a:extLst>
              <a:ext uri="{FF2B5EF4-FFF2-40B4-BE49-F238E27FC236}">
                <a16:creationId xmlns:a16="http://schemas.microsoft.com/office/drawing/2014/main" id="{3DB26EE8-8C60-44EC-A68B-2BD9D038643B}"/>
              </a:ext>
            </a:extLst>
          </p:cNvPr>
          <p:cNvPicPr>
            <a:picLocks noChangeAspect="1"/>
          </p:cNvPicPr>
          <p:nvPr/>
        </p:nvPicPr>
        <p:blipFill rotWithShape="1">
          <a:blip r:embed="rId3"/>
          <a:srcRect t="937" r="172" b="911"/>
          <a:stretch/>
        </p:blipFill>
        <p:spPr>
          <a:xfrm>
            <a:off x="332384" y="680988"/>
            <a:ext cx="5525509" cy="4604195"/>
          </a:xfrm>
          <a:prstGeom prst="rect">
            <a:avLst/>
          </a:prstGeom>
          <a:noFill/>
        </p:spPr>
      </p:pic>
      <p:sp>
        <p:nvSpPr>
          <p:cNvPr id="11" name="Content Placeholder 3">
            <a:extLst>
              <a:ext uri="{FF2B5EF4-FFF2-40B4-BE49-F238E27FC236}">
                <a16:creationId xmlns:a16="http://schemas.microsoft.com/office/drawing/2014/main" id="{B0441F8B-FA0E-4E80-AF4C-DDF0BD5D4158}"/>
              </a:ext>
            </a:extLst>
          </p:cNvPr>
          <p:cNvSpPr>
            <a:spLocks noGrp="1"/>
          </p:cNvSpPr>
          <p:nvPr>
            <p:ph sz="half" idx="2"/>
          </p:nvPr>
        </p:nvSpPr>
        <p:spPr>
          <a:xfrm>
            <a:off x="5857892" y="2514613"/>
            <a:ext cx="6001724" cy="3662307"/>
          </a:xfrm>
        </p:spPr>
        <p:txBody>
          <a:bodyPr>
            <a:normAutofit/>
          </a:bodyPr>
          <a:lstStyle/>
          <a:p>
            <a:r>
              <a:rPr lang="en-US" dirty="0"/>
              <a:t>I encourage you to find, then donate time and money to local STEM education initiatives where you live. Get involved!</a:t>
            </a:r>
          </a:p>
          <a:p>
            <a:r>
              <a:rPr lang="en-US" dirty="0"/>
              <a:t>There is almost certainly some nonprofit where you live that needs your enthusiasm and skills to close the achievement gap.</a:t>
            </a:r>
          </a:p>
        </p:txBody>
      </p:sp>
      <p:sp>
        <p:nvSpPr>
          <p:cNvPr id="7" name="Rectangle 6">
            <a:extLst>
              <a:ext uri="{FF2B5EF4-FFF2-40B4-BE49-F238E27FC236}">
                <a16:creationId xmlns:a16="http://schemas.microsoft.com/office/drawing/2014/main" id="{729D2786-0058-4A91-BB71-21530F0384CE}"/>
              </a:ext>
            </a:extLst>
          </p:cNvPr>
          <p:cNvSpPr/>
          <p:nvPr/>
        </p:nvSpPr>
        <p:spPr>
          <a:xfrm>
            <a:off x="194355" y="5714966"/>
            <a:ext cx="5646289" cy="369332"/>
          </a:xfrm>
          <a:prstGeom prst="rect">
            <a:avLst/>
          </a:prstGeom>
        </p:spPr>
        <p:txBody>
          <a:bodyPr wrap="none">
            <a:spAutoFit/>
          </a:bodyPr>
          <a:lstStyle/>
          <a:p>
            <a:pPr defTabSz="483855"/>
            <a:r>
              <a:rPr lang="en-US" dirty="0">
                <a:solidFill>
                  <a:srgbClr val="003830"/>
                </a:solidFill>
                <a:latin typeface="Calibri" panose="020F0502020204030204"/>
                <a:hlinkClick r:id="rId4"/>
              </a:rPr>
              <a:t>https://www.thewallsproject.org/programs/futures_fund/</a:t>
            </a:r>
            <a:endParaRPr lang="en-US" dirty="0">
              <a:solidFill>
                <a:srgbClr val="003830"/>
              </a:solidFill>
              <a:latin typeface="Calibri" panose="020F0502020204030204"/>
            </a:endParaRPr>
          </a:p>
        </p:txBody>
      </p:sp>
      <p:pic>
        <p:nvPicPr>
          <p:cNvPr id="1026" name="Picture 2" descr="Image">
            <a:extLst>
              <a:ext uri="{FF2B5EF4-FFF2-40B4-BE49-F238E27FC236}">
                <a16:creationId xmlns:a16="http://schemas.microsoft.com/office/drawing/2014/main" id="{9FF0B331-CD93-4C21-8BF3-FE2AD0FD0007}"/>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31111" b="28889"/>
          <a:stretch/>
        </p:blipFill>
        <p:spPr bwMode="auto">
          <a:xfrm>
            <a:off x="5962229" y="681080"/>
            <a:ext cx="5848684" cy="17546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476274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pic>
        <p:nvPicPr>
          <p:cNvPr id="1026" name="Picture 2" descr="SQL Server 2017 Administration Inside Out book cove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5444" y="2113456"/>
            <a:ext cx="3789595" cy="4625971"/>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142EB46-D0F2-4A77-85A1-6FD48128CE80}"/>
              </a:ext>
            </a:extLst>
          </p:cNvPr>
          <p:cNvSpPr/>
          <p:nvPr/>
        </p:nvSpPr>
        <p:spPr>
          <a:xfrm>
            <a:off x="5638807" y="609645"/>
            <a:ext cx="6095907" cy="5816977"/>
          </a:xfrm>
          <a:prstGeom prst="rect">
            <a:avLst/>
          </a:prstGeom>
        </p:spPr>
        <p:txBody>
          <a:bodyPr>
            <a:spAutoFit/>
          </a:bodyPr>
          <a:lstStyle/>
          <a:p>
            <a:pPr defTabSz="914389">
              <a:defRPr/>
            </a:pPr>
            <a:r>
              <a:rPr lang="en-US" sz="3600" b="1" dirty="0">
                <a:solidFill>
                  <a:prstClr val="white"/>
                </a:solidFill>
                <a:latin typeface="Roboto" panose="02000000000000000000" pitchFamily="2" charset="0"/>
                <a:ea typeface="Roboto" panose="02000000000000000000" pitchFamily="2" charset="0"/>
              </a:rPr>
              <a:t>SQL Server 2019 Administration Inside Out</a:t>
            </a:r>
          </a:p>
          <a:p>
            <a:pPr defTabSz="914389">
              <a:defRPr/>
            </a:pPr>
            <a:r>
              <a:rPr lang="en-US" sz="3600" dirty="0">
                <a:solidFill>
                  <a:prstClr val="white"/>
                </a:solidFill>
                <a:latin typeface="Roboto" panose="02000000000000000000" pitchFamily="2" charset="0"/>
                <a:ea typeface="Roboto" panose="02000000000000000000" pitchFamily="2" charset="0"/>
              </a:rPr>
              <a:t>by Microsoft Press</a:t>
            </a:r>
          </a:p>
          <a:p>
            <a:pPr defTabSz="914389">
              <a:defRPr/>
            </a:pPr>
            <a:endParaRPr lang="en-US" sz="3600" dirty="0">
              <a:solidFill>
                <a:prstClr val="white"/>
              </a:solidFill>
              <a:latin typeface="Roboto" panose="02000000000000000000" pitchFamily="2" charset="0"/>
              <a:ea typeface="Roboto" panose="02000000000000000000" pitchFamily="2" charset="0"/>
            </a:endParaRPr>
          </a:p>
          <a:p>
            <a:pPr defTabSz="914389">
              <a:defRPr/>
            </a:pPr>
            <a:r>
              <a:rPr lang="en-US" sz="3600" dirty="0">
                <a:solidFill>
                  <a:prstClr val="white"/>
                </a:solidFill>
                <a:latin typeface="Roboto" panose="02000000000000000000" pitchFamily="2" charset="0"/>
                <a:ea typeface="Roboto" panose="02000000000000000000" pitchFamily="2" charset="0"/>
              </a:rPr>
              <a:t>2017 published Feb 2018</a:t>
            </a:r>
          </a:p>
          <a:p>
            <a:pPr defTabSz="914389">
              <a:defRPr/>
            </a:pPr>
            <a:endParaRPr lang="en-US" sz="3600" dirty="0">
              <a:solidFill>
                <a:prstClr val="white"/>
              </a:solidFill>
              <a:latin typeface="Roboto" panose="02000000000000000000" pitchFamily="2" charset="0"/>
              <a:ea typeface="Roboto" panose="02000000000000000000" pitchFamily="2" charset="0"/>
            </a:endParaRPr>
          </a:p>
          <a:p>
            <a:pPr defTabSz="914389">
              <a:defRPr/>
            </a:pPr>
            <a:r>
              <a:rPr lang="en-US" sz="3600" dirty="0">
                <a:solidFill>
                  <a:prstClr val="white"/>
                </a:solidFill>
                <a:latin typeface="Roboto" panose="02000000000000000000" pitchFamily="2" charset="0"/>
                <a:ea typeface="Roboto" panose="02000000000000000000" pitchFamily="2" charset="0"/>
              </a:rPr>
              <a:t>2019 published March 2020</a:t>
            </a:r>
          </a:p>
          <a:p>
            <a:pPr defTabSz="914389">
              <a:defRPr/>
            </a:pPr>
            <a:endParaRPr lang="en-US" sz="2000" dirty="0">
              <a:solidFill>
                <a:prstClr val="white"/>
              </a:solidFill>
              <a:latin typeface="Roboto" panose="02000000000000000000" pitchFamily="2" charset="0"/>
              <a:ea typeface="Roboto" panose="02000000000000000000" pitchFamily="2" charset="0"/>
            </a:endParaRPr>
          </a:p>
          <a:p>
            <a:pPr defTabSz="914389">
              <a:defRPr/>
            </a:pPr>
            <a:endParaRPr lang="en-US" sz="2000" dirty="0">
              <a:solidFill>
                <a:prstClr val="white"/>
              </a:solidFill>
              <a:latin typeface="Roboto" panose="02000000000000000000" pitchFamily="2" charset="0"/>
              <a:ea typeface="Roboto" panose="02000000000000000000" pitchFamily="2" charset="0"/>
            </a:endParaRPr>
          </a:p>
          <a:p>
            <a:pPr defTabSz="914389">
              <a:defRPr/>
            </a:pPr>
            <a:endParaRPr lang="en-US" sz="2000" dirty="0">
              <a:solidFill>
                <a:prstClr val="white"/>
              </a:solidFill>
              <a:latin typeface="Roboto" panose="02000000000000000000" pitchFamily="2" charset="0"/>
              <a:ea typeface="Roboto" panose="02000000000000000000" pitchFamily="2" charset="0"/>
            </a:endParaRPr>
          </a:p>
          <a:p>
            <a:pPr defTabSz="914389">
              <a:defRPr/>
            </a:pPr>
            <a:endParaRPr lang="en-US" sz="2000" dirty="0">
              <a:solidFill>
                <a:prstClr val="white"/>
              </a:solidFill>
              <a:latin typeface="Roboto" panose="02000000000000000000" pitchFamily="2" charset="0"/>
              <a:ea typeface="Roboto" panose="02000000000000000000" pitchFamily="2" charset="0"/>
            </a:endParaRPr>
          </a:p>
          <a:p>
            <a:pPr defTabSz="914389">
              <a:defRPr/>
            </a:pPr>
            <a:endParaRPr lang="en-US" sz="2000" dirty="0">
              <a:solidFill>
                <a:prstClr val="white"/>
              </a:solidFill>
              <a:latin typeface="Roboto" panose="02000000000000000000" pitchFamily="2" charset="0"/>
              <a:ea typeface="Roboto" panose="02000000000000000000" pitchFamily="2" charset="0"/>
            </a:endParaRPr>
          </a:p>
          <a:p>
            <a:pPr defTabSz="914389">
              <a:defRPr/>
            </a:pPr>
            <a:endParaRPr lang="en-US" sz="2000" dirty="0">
              <a:solidFill>
                <a:prstClr val="white"/>
              </a:solidFill>
              <a:latin typeface="Roboto" panose="02000000000000000000" pitchFamily="2" charset="0"/>
              <a:ea typeface="Roboto" panose="02000000000000000000" pitchFamily="2" charset="0"/>
            </a:endParaRPr>
          </a:p>
        </p:txBody>
      </p:sp>
      <p:sp>
        <p:nvSpPr>
          <p:cNvPr id="3" name="Title 2" hidden="1">
            <a:extLst>
              <a:ext uri="{FF2B5EF4-FFF2-40B4-BE49-F238E27FC236}">
                <a16:creationId xmlns:a16="http://schemas.microsoft.com/office/drawing/2014/main" id="{2622AB68-80DB-4C9D-8E8B-3AC1B2AC2799}"/>
              </a:ext>
            </a:extLst>
          </p:cNvPr>
          <p:cNvSpPr>
            <a:spLocks noGrp="1"/>
          </p:cNvSpPr>
          <p:nvPr>
            <p:ph type="ctrTitle"/>
          </p:nvPr>
        </p:nvSpPr>
        <p:spPr/>
        <p:txBody>
          <a:bodyPr/>
          <a:lstStyle/>
          <a:p>
            <a:r>
              <a:rPr lang="en-US" dirty="0"/>
              <a:t>SQL Server 2017 Inside Out</a:t>
            </a:r>
          </a:p>
        </p:txBody>
      </p:sp>
      <p:pic>
        <p:nvPicPr>
          <p:cNvPr id="4" name="Picture 2">
            <a:extLst>
              <a:ext uri="{FF2B5EF4-FFF2-40B4-BE49-F238E27FC236}">
                <a16:creationId xmlns:a16="http://schemas.microsoft.com/office/drawing/2014/main" id="{BD4A47C2-CD56-4B1E-AE27-9339E64E4A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88799"/>
            <a:ext cx="4046123" cy="50576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81925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ubtitle 2">
            <a:extLst>
              <a:ext uri="{FF2B5EF4-FFF2-40B4-BE49-F238E27FC236}">
                <a16:creationId xmlns:a16="http://schemas.microsoft.com/office/drawing/2014/main" id="{E11DE4C2-32CE-4AB7-A9BB-2D503D6A0730}"/>
              </a:ext>
            </a:extLst>
          </p:cNvPr>
          <p:cNvSpPr txBox="1">
            <a:spLocks/>
          </p:cNvSpPr>
          <p:nvPr/>
        </p:nvSpPr>
        <p:spPr>
          <a:xfrm>
            <a:off x="692542" y="1419725"/>
            <a:ext cx="7500963" cy="2452881"/>
          </a:xfrm>
          <a:prstGeom prst="rect">
            <a:avLst/>
          </a:prstGeom>
        </p:spPr>
        <p:txBody>
          <a:bodyPr vert="horz" lIns="91436" tIns="45718" rIns="91436" bIns="45718"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62887" indent="-362887" defTabSz="967698">
              <a:defRPr/>
            </a:pPr>
            <a:r>
              <a:rPr lang="en-US" dirty="0">
                <a:solidFill>
                  <a:srgbClr val="101820"/>
                </a:solidFill>
                <a:latin typeface="Roboto" panose="02000000000000000000" pitchFamily="2" charset="0"/>
                <a:ea typeface="Roboto" panose="02000000000000000000" pitchFamily="2" charset="0"/>
              </a:rPr>
              <a:t>William D Assaf, MCSE, MVP</a:t>
            </a:r>
          </a:p>
          <a:p>
            <a:pPr marL="362887" indent="-362887" defTabSz="967698">
              <a:defRPr/>
            </a:pPr>
            <a:r>
              <a:rPr lang="en-US" dirty="0">
                <a:solidFill>
                  <a:srgbClr val="101820"/>
                </a:solidFill>
                <a:latin typeface="Roboto" panose="02000000000000000000" pitchFamily="2" charset="0"/>
                <a:ea typeface="Roboto" panose="02000000000000000000" pitchFamily="2" charset="0"/>
              </a:rPr>
              <a:t>Baton Rouge SQL Server UG board</a:t>
            </a:r>
          </a:p>
          <a:p>
            <a:pPr marL="362887" indent="-362887" defTabSz="967698">
              <a:defRPr/>
            </a:pPr>
            <a:r>
              <a:rPr lang="en-US" dirty="0">
                <a:solidFill>
                  <a:srgbClr val="101820"/>
                </a:solidFill>
                <a:latin typeface="Roboto" panose="02000000000000000000" pitchFamily="2" charset="0"/>
                <a:ea typeface="Roboto" panose="02000000000000000000" pitchFamily="2" charset="0"/>
              </a:rPr>
              <a:t>Principal Consultant, SQL</a:t>
            </a:r>
          </a:p>
          <a:p>
            <a:pPr marL="362887" indent="-362887" defTabSz="967698">
              <a:defRPr/>
            </a:pPr>
            <a:r>
              <a:rPr lang="en-US" dirty="0">
                <a:solidFill>
                  <a:srgbClr val="101820"/>
                </a:solidFill>
                <a:latin typeface="Roboto" panose="02000000000000000000" pitchFamily="2" charset="0"/>
                <a:ea typeface="Roboto" panose="02000000000000000000" pitchFamily="2" charset="0"/>
              </a:rPr>
              <a:t>Twitter: @</a:t>
            </a:r>
            <a:r>
              <a:rPr lang="en-US" dirty="0" err="1">
                <a:solidFill>
                  <a:srgbClr val="101820"/>
                </a:solidFill>
                <a:latin typeface="Roboto" panose="02000000000000000000" pitchFamily="2" charset="0"/>
                <a:ea typeface="Roboto" panose="02000000000000000000" pitchFamily="2" charset="0"/>
              </a:rPr>
              <a:t>william_a_dba</a:t>
            </a:r>
            <a:endParaRPr lang="en-US" dirty="0">
              <a:solidFill>
                <a:srgbClr val="101820"/>
              </a:solidFill>
              <a:latin typeface="Roboto" panose="02000000000000000000" pitchFamily="2" charset="0"/>
              <a:ea typeface="Roboto" panose="02000000000000000000" pitchFamily="2" charset="0"/>
            </a:endParaRPr>
          </a:p>
          <a:p>
            <a:pPr marL="362887" indent="-362887" defTabSz="967698">
              <a:defRPr/>
            </a:pPr>
            <a:endParaRPr lang="en-US" dirty="0">
              <a:solidFill>
                <a:srgbClr val="101820"/>
              </a:solidFill>
              <a:latin typeface="Roboto" panose="02000000000000000000" pitchFamily="2" charset="0"/>
              <a:ea typeface="Roboto" panose="02000000000000000000" pitchFamily="2" charset="0"/>
            </a:endParaRPr>
          </a:p>
          <a:p>
            <a:pPr marL="362887" indent="-362887" defTabSz="967698">
              <a:defRPr/>
            </a:pPr>
            <a:endParaRPr lang="en-US" dirty="0">
              <a:solidFill>
                <a:srgbClr val="101820"/>
              </a:solidFill>
              <a:latin typeface="Roboto" panose="02000000000000000000" pitchFamily="2" charset="0"/>
              <a:ea typeface="Roboto" panose="02000000000000000000" pitchFamily="2" charset="0"/>
            </a:endParaRPr>
          </a:p>
          <a:p>
            <a:pPr marL="0" indent="0" defTabSz="967698">
              <a:buNone/>
              <a:defRPr/>
            </a:pPr>
            <a:endParaRPr lang="en-US" dirty="0">
              <a:solidFill>
                <a:srgbClr val="101820"/>
              </a:solidFill>
              <a:latin typeface="Roboto" panose="02000000000000000000" pitchFamily="2" charset="0"/>
              <a:ea typeface="Roboto" panose="02000000000000000000" pitchFamily="2" charset="0"/>
            </a:endParaRPr>
          </a:p>
        </p:txBody>
      </p:sp>
      <p:sp>
        <p:nvSpPr>
          <p:cNvPr id="13" name="Content Placeholder 2">
            <a:extLst>
              <a:ext uri="{FF2B5EF4-FFF2-40B4-BE49-F238E27FC236}">
                <a16:creationId xmlns:a16="http://schemas.microsoft.com/office/drawing/2014/main" id="{24B438E4-1B63-475B-9264-888BB72F4329}"/>
              </a:ext>
            </a:extLst>
          </p:cNvPr>
          <p:cNvSpPr txBox="1">
            <a:spLocks/>
          </p:cNvSpPr>
          <p:nvPr/>
        </p:nvSpPr>
        <p:spPr>
          <a:xfrm>
            <a:off x="692542" y="4367098"/>
            <a:ext cx="7946132" cy="2899563"/>
          </a:xfrm>
          <a:prstGeom prst="rect">
            <a:avLst/>
          </a:prstGeom>
        </p:spPr>
        <p:txBody>
          <a:bodyPr>
            <a:normAutofit/>
          </a:bodyPr>
          <a:lstStyle>
            <a:lvl1pPr marL="342896" indent="-342896" algn="l" defTabSz="457194" rtl="0" eaLnBrk="1" latinLnBrk="0" hangingPunct="1">
              <a:spcBef>
                <a:spcPct val="20000"/>
              </a:spcBef>
              <a:buFont typeface="Wingdings" charset="2"/>
              <a:buChar char="§"/>
              <a:defRPr sz="3000" kern="1200">
                <a:solidFill>
                  <a:schemeClr val="tx2"/>
                </a:solidFill>
                <a:latin typeface="Roboto" panose="02000000000000000000" pitchFamily="2" charset="0"/>
                <a:ea typeface="Roboto" panose="02000000000000000000" pitchFamily="2" charset="0"/>
                <a:cs typeface="+mn-cs"/>
              </a:defRPr>
            </a:lvl1pPr>
            <a:lvl2pPr marL="742940" indent="-285746" algn="l" defTabSz="457194" rtl="0" eaLnBrk="1" latinLnBrk="0" hangingPunct="1">
              <a:spcBef>
                <a:spcPct val="20000"/>
              </a:spcBef>
              <a:buFont typeface="Wingdings" charset="2"/>
              <a:buChar char="§"/>
              <a:defRPr sz="2600" kern="1200">
                <a:solidFill>
                  <a:schemeClr val="tx2"/>
                </a:solidFill>
                <a:latin typeface="Roboto" panose="02000000000000000000" pitchFamily="2" charset="0"/>
                <a:ea typeface="Roboto" panose="02000000000000000000" pitchFamily="2" charset="0"/>
                <a:cs typeface="+mn-cs"/>
              </a:defRPr>
            </a:lvl2pPr>
            <a:lvl3pPr marL="1142986" indent="-228597" algn="l" defTabSz="457194" rtl="0" eaLnBrk="1" latinLnBrk="0" hangingPunct="1">
              <a:spcBef>
                <a:spcPct val="20000"/>
              </a:spcBef>
              <a:buFont typeface="Wingdings" charset="2"/>
              <a:buChar char="§"/>
              <a:defRPr sz="2200" kern="1200">
                <a:solidFill>
                  <a:schemeClr val="tx2"/>
                </a:solidFill>
                <a:latin typeface="Roboto" panose="02000000000000000000" pitchFamily="2" charset="0"/>
                <a:ea typeface="Roboto" panose="02000000000000000000" pitchFamily="2" charset="0"/>
                <a:cs typeface="+mn-cs"/>
              </a:defRPr>
            </a:lvl3pPr>
            <a:lvl4pPr marL="1600180" indent="-228597" algn="l" defTabSz="457194" rtl="0" eaLnBrk="1" latinLnBrk="0" hangingPunct="1">
              <a:spcBef>
                <a:spcPct val="20000"/>
              </a:spcBef>
              <a:buFont typeface="Wingdings" charset="2"/>
              <a:buChar char="§"/>
              <a:defRPr sz="2000" kern="1200">
                <a:solidFill>
                  <a:schemeClr val="tx2"/>
                </a:solidFill>
                <a:latin typeface="Roboto" panose="02000000000000000000" pitchFamily="2" charset="0"/>
                <a:ea typeface="Roboto" panose="02000000000000000000" pitchFamily="2" charset="0"/>
                <a:cs typeface="+mn-cs"/>
              </a:defRPr>
            </a:lvl4pPr>
            <a:lvl5pPr marL="2057374" indent="-228597" algn="l" defTabSz="457194" rtl="0" eaLnBrk="1" latinLnBrk="0" hangingPunct="1">
              <a:spcBef>
                <a:spcPct val="20000"/>
              </a:spcBef>
              <a:buFont typeface="Wingdings" charset="2"/>
              <a:buChar char="§"/>
              <a:defRPr sz="1800" kern="1200">
                <a:solidFill>
                  <a:schemeClr val="tx2"/>
                </a:solidFill>
                <a:latin typeface="Roboto" panose="02000000000000000000" pitchFamily="2" charset="0"/>
                <a:ea typeface="Roboto" panose="02000000000000000000" pitchFamily="2" charset="0"/>
                <a:cs typeface="+mn-cs"/>
              </a:defRPr>
            </a:lvl5pPr>
            <a:lvl6pPr marL="2514569" indent="-228597" algn="l" defTabSz="457194" rtl="0" eaLnBrk="1" latinLnBrk="0" hangingPunct="1">
              <a:spcBef>
                <a:spcPct val="20000"/>
              </a:spcBef>
              <a:buFont typeface="Arial"/>
              <a:buChar char="•"/>
              <a:defRPr sz="2000" kern="1200">
                <a:solidFill>
                  <a:schemeClr val="tx1"/>
                </a:solidFill>
                <a:latin typeface="+mn-lt"/>
                <a:ea typeface="+mn-ea"/>
                <a:cs typeface="+mn-cs"/>
              </a:defRPr>
            </a:lvl6pPr>
            <a:lvl7pPr marL="2971764" indent="-228597" algn="l" defTabSz="457194" rtl="0" eaLnBrk="1" latinLnBrk="0" hangingPunct="1">
              <a:spcBef>
                <a:spcPct val="20000"/>
              </a:spcBef>
              <a:buFont typeface="Arial"/>
              <a:buChar char="•"/>
              <a:defRPr sz="2000" kern="1200">
                <a:solidFill>
                  <a:schemeClr val="tx1"/>
                </a:solidFill>
                <a:latin typeface="+mn-lt"/>
                <a:ea typeface="+mn-ea"/>
                <a:cs typeface="+mn-cs"/>
              </a:defRPr>
            </a:lvl7pPr>
            <a:lvl8pPr marL="3428958" indent="-228597" algn="l" defTabSz="457194" rtl="0" eaLnBrk="1" latinLnBrk="0" hangingPunct="1">
              <a:spcBef>
                <a:spcPct val="20000"/>
              </a:spcBef>
              <a:buFont typeface="Arial"/>
              <a:buChar char="•"/>
              <a:defRPr sz="2000" kern="1200">
                <a:solidFill>
                  <a:schemeClr val="tx1"/>
                </a:solidFill>
                <a:latin typeface="+mn-lt"/>
                <a:ea typeface="+mn-ea"/>
                <a:cs typeface="+mn-cs"/>
              </a:defRPr>
            </a:lvl8pPr>
            <a:lvl9pPr marL="3886152" indent="-228597" algn="l" defTabSz="457194"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Wingdings" charset="2"/>
              <a:buNone/>
            </a:pPr>
            <a:r>
              <a:rPr lang="en-US" sz="4000" dirty="0"/>
              <a:t>This presentation available at:</a:t>
            </a:r>
          </a:p>
          <a:p>
            <a:pPr marL="0" indent="0" algn="ctr">
              <a:buFont typeface="Wingdings" charset="2"/>
              <a:buNone/>
            </a:pPr>
            <a:r>
              <a:rPr lang="en-US" sz="6600" b="1" dirty="0">
                <a:hlinkClick r:id="rId2"/>
              </a:rPr>
              <a:t>SQLTact.com</a:t>
            </a:r>
            <a:endParaRPr lang="en-US" sz="6600" b="1" dirty="0"/>
          </a:p>
          <a:p>
            <a:endParaRPr lang="en-US" sz="4800" dirty="0"/>
          </a:p>
          <a:p>
            <a:endParaRPr lang="en-US" sz="4800" dirty="0"/>
          </a:p>
        </p:txBody>
      </p:sp>
      <p:pic>
        <p:nvPicPr>
          <p:cNvPr id="14" name="Picture 2" descr="William Assaf">
            <a:extLst>
              <a:ext uri="{FF2B5EF4-FFF2-40B4-BE49-F238E27FC236}">
                <a16:creationId xmlns:a16="http://schemas.microsoft.com/office/drawing/2014/main" id="{F9CF8FD8-7932-4A59-90A0-0BEBF7E461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51494" y="256715"/>
            <a:ext cx="3172285" cy="31722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49476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161059" y="2723573"/>
            <a:ext cx="10839450" cy="3570288"/>
          </a:xfrm>
          <a:prstGeom prst="rect">
            <a:avLst/>
          </a:prstGeom>
        </p:spPr>
        <p:txBody>
          <a:bodyPr/>
          <a:lstStyle/>
          <a:p>
            <a:r>
              <a:rPr lang="en-US" sz="3600" dirty="0">
                <a:solidFill>
                  <a:schemeClr val="accent1"/>
                </a:solidFill>
              </a:rPr>
              <a:t>This event was sponsored by Microsoft</a:t>
            </a:r>
            <a:br>
              <a:rPr lang="en-US" sz="3600" dirty="0">
                <a:solidFill>
                  <a:schemeClr val="accent1"/>
                </a:solidFill>
              </a:rPr>
            </a:br>
            <a:br>
              <a:rPr lang="en-US" sz="3600" dirty="0">
                <a:solidFill>
                  <a:schemeClr val="accent1"/>
                </a:solidFill>
              </a:rPr>
            </a:br>
            <a:br>
              <a:rPr lang="en-US" sz="3600" dirty="0">
                <a:solidFill>
                  <a:schemeClr val="accent1"/>
                </a:solidFill>
              </a:rPr>
            </a:br>
            <a:r>
              <a:rPr lang="en-US" sz="3600" dirty="0">
                <a:solidFill>
                  <a:schemeClr val="accent1"/>
                </a:solidFill>
              </a:rPr>
              <a:t>Learn more about SQL Server 2019 today:</a:t>
            </a:r>
            <a:br>
              <a:rPr lang="en-US" sz="3600" dirty="0">
                <a:solidFill>
                  <a:schemeClr val="accent2"/>
                </a:solidFill>
              </a:rPr>
            </a:br>
            <a:r>
              <a:rPr lang="en-US" sz="3600" dirty="0">
                <a:solidFill>
                  <a:schemeClr val="accent2"/>
                </a:solidFill>
              </a:rPr>
              <a:t>	-Get free training: </a:t>
            </a:r>
            <a:r>
              <a:rPr lang="en-US" sz="3600" dirty="0">
                <a:solidFill>
                  <a:schemeClr val="accent2"/>
                </a:solidFill>
                <a:hlinkClick r:id="rId3"/>
              </a:rPr>
              <a:t>aka.ms/sqlworkshops</a:t>
            </a:r>
            <a:r>
              <a:rPr lang="en-US" sz="3600" dirty="0">
                <a:solidFill>
                  <a:schemeClr val="accent2"/>
                </a:solidFill>
              </a:rPr>
              <a:t> </a:t>
            </a:r>
            <a:br>
              <a:rPr lang="en-US" sz="3600" dirty="0">
                <a:solidFill>
                  <a:schemeClr val="accent2"/>
                </a:solidFill>
              </a:rPr>
            </a:br>
            <a:r>
              <a:rPr lang="en-US" sz="3600" dirty="0">
                <a:solidFill>
                  <a:schemeClr val="accent2"/>
                </a:solidFill>
              </a:rPr>
              <a:t>	-Download the SQL19 eBook: </a:t>
            </a:r>
            <a:r>
              <a:rPr lang="en-US" sz="3600" dirty="0">
                <a:solidFill>
                  <a:schemeClr val="accent2"/>
                </a:solidFill>
                <a:hlinkClick r:id="rId4"/>
              </a:rPr>
              <a:t>aka.ms/sql19_ebook</a:t>
            </a:r>
            <a:endParaRPr lang="en-US" sz="3600" dirty="0">
              <a:solidFill>
                <a:schemeClr val="accent2"/>
              </a:solidFill>
            </a:endParaRPr>
          </a:p>
        </p:txBody>
      </p:sp>
    </p:spTree>
    <p:extLst>
      <p:ext uri="{BB962C8B-B14F-4D97-AF65-F5344CB8AC3E}">
        <p14:creationId xmlns:p14="http://schemas.microsoft.com/office/powerpoint/2010/main" val="11287004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668264" y="4629790"/>
            <a:ext cx="8035899" cy="604977"/>
          </a:xfrm>
        </p:spPr>
        <p:txBody>
          <a:bodyPr/>
          <a:lstStyle/>
          <a:p>
            <a:r>
              <a:rPr lang="en-US" sz="2667" dirty="0">
                <a:latin typeface="Roboto" panose="02000000000000000000" pitchFamily="2" charset="0"/>
                <a:ea typeface="Roboto" panose="02000000000000000000" pitchFamily="2" charset="0"/>
              </a:rPr>
              <a:t>Gain exam insights, the best prep strategies, and test-taking strategies from a veteran exam writer</a:t>
            </a:r>
          </a:p>
          <a:p>
            <a:endParaRPr lang="en-US" sz="2667" dirty="0">
              <a:latin typeface="Roboto" panose="02000000000000000000" pitchFamily="2" charset="0"/>
              <a:ea typeface="Roboto" panose="02000000000000000000" pitchFamily="2" charset="0"/>
            </a:endParaRPr>
          </a:p>
        </p:txBody>
      </p:sp>
      <p:sp>
        <p:nvSpPr>
          <p:cNvPr id="3" name="Text Placeholder 2"/>
          <p:cNvSpPr>
            <a:spLocks noGrp="1"/>
          </p:cNvSpPr>
          <p:nvPr>
            <p:ph type="body" sz="quarter" idx="10"/>
          </p:nvPr>
        </p:nvSpPr>
        <p:spPr/>
        <p:txBody>
          <a:bodyPr/>
          <a:lstStyle/>
          <a:p>
            <a:pPr lvl="0"/>
            <a:r>
              <a:rPr lang="en-US" dirty="0">
                <a:latin typeface="Roboto" panose="02000000000000000000" pitchFamily="2" charset="0"/>
                <a:ea typeface="Roboto" panose="02000000000000000000" pitchFamily="2" charset="0"/>
              </a:rPr>
              <a:t>William Assaf, Principal Consultant</a:t>
            </a:r>
            <a:br>
              <a:rPr lang="en-US" dirty="0">
                <a:latin typeface="Roboto" panose="02000000000000000000" pitchFamily="2" charset="0"/>
                <a:ea typeface="Roboto" panose="02000000000000000000" pitchFamily="2" charset="0"/>
              </a:rPr>
            </a:br>
            <a:endParaRPr lang="en-US" dirty="0">
              <a:latin typeface="Roboto" panose="02000000000000000000" pitchFamily="2" charset="0"/>
              <a:ea typeface="Roboto" panose="02000000000000000000" pitchFamily="2" charset="0"/>
            </a:endParaRPr>
          </a:p>
        </p:txBody>
      </p:sp>
      <p:sp>
        <p:nvSpPr>
          <p:cNvPr id="4" name="Text Placeholder 3"/>
          <p:cNvSpPr>
            <a:spLocks noGrp="1"/>
          </p:cNvSpPr>
          <p:nvPr>
            <p:ph type="body" sz="quarter" idx="11"/>
          </p:nvPr>
        </p:nvSpPr>
        <p:spPr>
          <a:xfrm>
            <a:off x="668106" y="1781910"/>
            <a:ext cx="9008330" cy="1991438"/>
          </a:xfrm>
        </p:spPr>
        <p:txBody>
          <a:bodyPr/>
          <a:lstStyle/>
          <a:p>
            <a:r>
              <a:rPr lang="en-US" dirty="0"/>
              <a:t>Certification Exams Inside Out</a:t>
            </a:r>
          </a:p>
          <a:p>
            <a:r>
              <a:rPr lang="en-US" b="1" dirty="0">
                <a:latin typeface="Roboto" panose="02000000000000000000" pitchFamily="2" charset="0"/>
                <a:ea typeface="Roboto" panose="02000000000000000000" pitchFamily="2" charset="0"/>
              </a:rPr>
              <a:t>Think Like a Certification Exam</a:t>
            </a:r>
          </a:p>
          <a:p>
            <a:endParaRPr lang="en-US" b="1" dirty="0">
              <a:latin typeface="Roboto" panose="02000000000000000000" pitchFamily="2" charset="0"/>
              <a:ea typeface="Roboto" panose="02000000000000000000" pitchFamily="2" charset="0"/>
            </a:endParaRPr>
          </a:p>
          <a:p>
            <a:r>
              <a:rPr lang="en-US" sz="4000" b="1" dirty="0" err="1">
                <a:latin typeface="Roboto" panose="02000000000000000000" pitchFamily="2" charset="0"/>
                <a:ea typeface="Roboto" panose="02000000000000000000" pitchFamily="2" charset="0"/>
              </a:rPr>
              <a:t>SQLSat</a:t>
            </a:r>
            <a:r>
              <a:rPr lang="en-US" sz="4000" b="1" dirty="0">
                <a:latin typeface="Roboto" panose="02000000000000000000" pitchFamily="2" charset="0"/>
                <a:ea typeface="Roboto" panose="02000000000000000000" pitchFamily="2" charset="0"/>
              </a:rPr>
              <a:t> Auckland 2020</a:t>
            </a:r>
            <a:br>
              <a:rPr lang="en-US" sz="4000" b="1" dirty="0">
                <a:latin typeface="Roboto" panose="02000000000000000000" pitchFamily="2" charset="0"/>
                <a:ea typeface="Roboto" panose="02000000000000000000" pitchFamily="2" charset="0"/>
              </a:rPr>
            </a:br>
            <a:r>
              <a:rPr lang="en-US" sz="4000" b="1" dirty="0">
                <a:latin typeface="Roboto" panose="02000000000000000000" pitchFamily="2" charset="0"/>
                <a:ea typeface="Roboto" panose="02000000000000000000" pitchFamily="2" charset="0"/>
              </a:rPr>
              <a:t>#</a:t>
            </a:r>
            <a:r>
              <a:rPr lang="en-US" sz="4000" b="1" dirty="0" err="1">
                <a:latin typeface="Roboto" panose="02000000000000000000" pitchFamily="2" charset="0"/>
                <a:ea typeface="Roboto" panose="02000000000000000000" pitchFamily="2" charset="0"/>
              </a:rPr>
              <a:t>SQLSatAuckland</a:t>
            </a:r>
            <a:endParaRPr lang="en-US" sz="3200" b="1"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1690938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itle 43"/>
          <p:cNvSpPr>
            <a:spLocks noGrp="1"/>
          </p:cNvSpPr>
          <p:nvPr>
            <p:ph type="title"/>
          </p:nvPr>
        </p:nvSpPr>
        <p:spPr>
          <a:xfrm>
            <a:off x="664525" y="2989335"/>
            <a:ext cx="4331368" cy="627904"/>
          </a:xfrm>
        </p:spPr>
        <p:txBody>
          <a:bodyPr/>
          <a:lstStyle/>
          <a:p>
            <a:r>
              <a:rPr lang="en-US" sz="4800" dirty="0">
                <a:latin typeface="Roboto" panose="02000000000000000000" pitchFamily="2" charset="0"/>
                <a:ea typeface="Roboto" panose="02000000000000000000" pitchFamily="2" charset="0"/>
              </a:rPr>
              <a:t>William Assaf</a:t>
            </a:r>
          </a:p>
        </p:txBody>
      </p:sp>
      <p:sp>
        <p:nvSpPr>
          <p:cNvPr id="45" name="Text Placeholder 44"/>
          <p:cNvSpPr>
            <a:spLocks noGrp="1"/>
          </p:cNvSpPr>
          <p:nvPr>
            <p:ph type="body" sz="quarter" idx="10"/>
          </p:nvPr>
        </p:nvSpPr>
        <p:spPr>
          <a:xfrm>
            <a:off x="664755" y="3608008"/>
            <a:ext cx="5228045" cy="540913"/>
          </a:xfrm>
        </p:spPr>
        <p:txBody>
          <a:bodyPr/>
          <a:lstStyle/>
          <a:p>
            <a:r>
              <a:rPr lang="en-US" sz="2400" dirty="0">
                <a:latin typeface="Roboto" panose="02000000000000000000" pitchFamily="2" charset="0"/>
                <a:ea typeface="Roboto" panose="02000000000000000000" pitchFamily="2" charset="0"/>
              </a:rPr>
              <a:t>Principal Consultant, Sparkhound</a:t>
            </a:r>
          </a:p>
        </p:txBody>
      </p:sp>
      <p:pic>
        <p:nvPicPr>
          <p:cNvPr id="5" name="Picture Placeholder 4" descr="William Assaf headshot">
            <a:extLst>
              <a:ext uri="{FF2B5EF4-FFF2-40B4-BE49-F238E27FC236}">
                <a16:creationId xmlns:a16="http://schemas.microsoft.com/office/drawing/2014/main" id="{25F7D318-261E-4346-9467-F3644A777B3F}"/>
              </a:ext>
            </a:extLst>
          </p:cNvPr>
          <p:cNvPicPr>
            <a:picLocks noGrp="1" noChangeAspect="1"/>
          </p:cNvPicPr>
          <p:nvPr>
            <p:ph type="pic" sz="quarter" idx="12"/>
          </p:nvPr>
        </p:nvPicPr>
        <p:blipFill>
          <a:blip r:embed="rId3" cstate="print">
            <a:extLst>
              <a:ext uri="{28A0092B-C50C-407E-A947-70E740481C1C}">
                <a14:useLocalDpi xmlns:a14="http://schemas.microsoft.com/office/drawing/2010/main" val="0"/>
              </a:ext>
            </a:extLst>
          </a:blip>
          <a:srcRect/>
          <a:stretch>
            <a:fillRect/>
          </a:stretch>
        </p:blipFill>
        <p:spPr/>
      </p:pic>
      <p:sp>
        <p:nvSpPr>
          <p:cNvPr id="152" name="Text Placeholder 151"/>
          <p:cNvSpPr>
            <a:spLocks noGrp="1"/>
          </p:cNvSpPr>
          <p:nvPr>
            <p:ph type="body" sz="quarter" idx="13"/>
          </p:nvPr>
        </p:nvSpPr>
        <p:spPr>
          <a:xfrm>
            <a:off x="7493002" y="1319715"/>
            <a:ext cx="4698999" cy="992931"/>
          </a:xfrm>
        </p:spPr>
        <p:txBody>
          <a:bodyPr/>
          <a:lstStyle/>
          <a:p>
            <a:r>
              <a:rPr lang="en-US" sz="2400" dirty="0">
                <a:solidFill>
                  <a:schemeClr val="tx1"/>
                </a:solidFill>
                <a:latin typeface="Roboto" panose="02000000000000000000" pitchFamily="2" charset="0"/>
                <a:ea typeface="Roboto" panose="02000000000000000000" pitchFamily="2" charset="0"/>
              </a:rPr>
              <a:t>Principal Consultant, MCSE,</a:t>
            </a:r>
            <a:br>
              <a:rPr lang="en-US" sz="2400" dirty="0">
                <a:solidFill>
                  <a:schemeClr val="tx1"/>
                </a:solidFill>
                <a:latin typeface="Roboto" panose="02000000000000000000" pitchFamily="2" charset="0"/>
                <a:ea typeface="Roboto" panose="02000000000000000000" pitchFamily="2" charset="0"/>
              </a:rPr>
            </a:br>
            <a:r>
              <a:rPr lang="en-US" sz="2400" dirty="0">
                <a:solidFill>
                  <a:schemeClr val="tx1"/>
                </a:solidFill>
                <a:latin typeface="Roboto" panose="02000000000000000000" pitchFamily="2" charset="0"/>
                <a:ea typeface="Roboto" panose="02000000000000000000" pitchFamily="2" charset="0"/>
              </a:rPr>
              <a:t>Microsoft MVP Data Platform</a:t>
            </a:r>
          </a:p>
        </p:txBody>
      </p:sp>
      <p:sp>
        <p:nvSpPr>
          <p:cNvPr id="154" name="Text Placeholder 153"/>
          <p:cNvSpPr>
            <a:spLocks noGrp="1"/>
          </p:cNvSpPr>
          <p:nvPr>
            <p:ph type="body" sz="quarter" idx="15"/>
          </p:nvPr>
        </p:nvSpPr>
        <p:spPr>
          <a:xfrm>
            <a:off x="7493002" y="2813391"/>
            <a:ext cx="4698999" cy="992931"/>
          </a:xfrm>
        </p:spPr>
        <p:txBody>
          <a:bodyPr/>
          <a:lstStyle/>
          <a:p>
            <a:r>
              <a:rPr lang="en-US" sz="2400" dirty="0">
                <a:solidFill>
                  <a:schemeClr val="tx1"/>
                </a:solidFill>
                <a:latin typeface="Roboto" panose="02000000000000000000" pitchFamily="2" charset="0"/>
                <a:ea typeface="Roboto" panose="02000000000000000000" pitchFamily="2" charset="0"/>
              </a:rPr>
              <a:t>SQLPASS Regional Mentor, </a:t>
            </a:r>
            <a:r>
              <a:rPr lang="en-US" sz="2400" dirty="0" err="1">
                <a:solidFill>
                  <a:schemeClr val="tx1"/>
                </a:solidFill>
                <a:latin typeface="Roboto" panose="02000000000000000000" pitchFamily="2" charset="0"/>
                <a:ea typeface="Roboto" panose="02000000000000000000" pitchFamily="2" charset="0"/>
              </a:rPr>
              <a:t>SQLSat</a:t>
            </a:r>
            <a:r>
              <a:rPr lang="en-US" sz="2400" dirty="0">
                <a:solidFill>
                  <a:schemeClr val="tx1"/>
                </a:solidFill>
                <a:latin typeface="Roboto" panose="02000000000000000000" pitchFamily="2" charset="0"/>
                <a:ea typeface="Roboto" panose="02000000000000000000" pitchFamily="2" charset="0"/>
              </a:rPr>
              <a:t> and UG Co-Organizer </a:t>
            </a:r>
            <a:br>
              <a:rPr lang="en-US" sz="2400" dirty="0">
                <a:solidFill>
                  <a:schemeClr val="tx1"/>
                </a:solidFill>
                <a:latin typeface="Roboto" panose="02000000000000000000" pitchFamily="2" charset="0"/>
                <a:ea typeface="Roboto" panose="02000000000000000000" pitchFamily="2" charset="0"/>
              </a:rPr>
            </a:br>
            <a:r>
              <a:rPr lang="en-US" sz="2400" dirty="0">
                <a:solidFill>
                  <a:schemeClr val="tx1"/>
                </a:solidFill>
                <a:latin typeface="Roboto" panose="02000000000000000000" pitchFamily="2" charset="0"/>
                <a:ea typeface="Roboto" panose="02000000000000000000" pitchFamily="2" charset="0"/>
              </a:rPr>
              <a:t>in Baton Rouge, La.</a:t>
            </a:r>
          </a:p>
        </p:txBody>
      </p:sp>
      <p:sp>
        <p:nvSpPr>
          <p:cNvPr id="156" name="Text Placeholder 155"/>
          <p:cNvSpPr>
            <a:spLocks noGrp="1"/>
          </p:cNvSpPr>
          <p:nvPr>
            <p:ph type="body" sz="quarter" idx="17"/>
          </p:nvPr>
        </p:nvSpPr>
        <p:spPr>
          <a:xfrm>
            <a:off x="7493002" y="4285019"/>
            <a:ext cx="4698999" cy="992931"/>
          </a:xfrm>
        </p:spPr>
        <p:txBody>
          <a:bodyPr/>
          <a:lstStyle/>
          <a:p>
            <a:r>
              <a:rPr lang="en-US" sz="2400" dirty="0">
                <a:solidFill>
                  <a:schemeClr val="tx1"/>
                </a:solidFill>
                <a:latin typeface="Roboto" panose="02000000000000000000" pitchFamily="2" charset="0"/>
                <a:ea typeface="Roboto" panose="02000000000000000000" pitchFamily="2" charset="0"/>
              </a:rPr>
              <a:t>Co-author, Microsoft Press </a:t>
            </a:r>
            <a:br>
              <a:rPr lang="en-US" sz="2400" dirty="0">
                <a:solidFill>
                  <a:schemeClr val="tx1"/>
                </a:solidFill>
                <a:latin typeface="Roboto" panose="02000000000000000000" pitchFamily="2" charset="0"/>
                <a:ea typeface="Roboto" panose="02000000000000000000" pitchFamily="2" charset="0"/>
              </a:rPr>
            </a:br>
            <a:r>
              <a:rPr lang="en-US" sz="2400" dirty="0">
                <a:solidFill>
                  <a:schemeClr val="tx1"/>
                </a:solidFill>
                <a:latin typeface="Roboto" panose="02000000000000000000" pitchFamily="2" charset="0"/>
                <a:ea typeface="Roboto" panose="02000000000000000000" pitchFamily="2" charset="0"/>
              </a:rPr>
              <a:t>SQL Server Administration Inside Out 2017 and 2019. </a:t>
            </a:r>
            <a:br>
              <a:rPr lang="en-US" sz="2400" dirty="0">
                <a:solidFill>
                  <a:schemeClr val="tx1"/>
                </a:solidFill>
                <a:latin typeface="Roboto" panose="02000000000000000000" pitchFamily="2" charset="0"/>
                <a:ea typeface="Roboto" panose="02000000000000000000" pitchFamily="2" charset="0"/>
              </a:rPr>
            </a:br>
            <a:r>
              <a:rPr lang="en-US" sz="2400" dirty="0">
                <a:solidFill>
                  <a:schemeClr val="tx1"/>
                </a:solidFill>
                <a:latin typeface="Roboto" panose="02000000000000000000" pitchFamily="2" charset="0"/>
                <a:ea typeface="Roboto" panose="02000000000000000000" pitchFamily="2" charset="0"/>
              </a:rPr>
              <a:t>MS Cert exam writer since 2012.</a:t>
            </a:r>
          </a:p>
        </p:txBody>
      </p:sp>
      <p:sp>
        <p:nvSpPr>
          <p:cNvPr id="157" name="Text Placeholder 156"/>
          <p:cNvSpPr>
            <a:spLocks noGrp="1"/>
          </p:cNvSpPr>
          <p:nvPr>
            <p:ph type="body" sz="quarter" idx="18"/>
          </p:nvPr>
        </p:nvSpPr>
        <p:spPr>
          <a:xfrm>
            <a:off x="1185197" y="4700409"/>
            <a:ext cx="4326604" cy="349251"/>
          </a:xfrm>
        </p:spPr>
        <p:txBody>
          <a:bodyPr/>
          <a:lstStyle/>
          <a:p>
            <a:r>
              <a:rPr lang="en-US" sz="2000" dirty="0">
                <a:latin typeface="Roboto" panose="02000000000000000000" pitchFamily="2" charset="0"/>
                <a:ea typeface="Roboto" panose="02000000000000000000" pitchFamily="2" charset="0"/>
              </a:rPr>
              <a:t>linkedin.com/in/williamdassaf</a:t>
            </a:r>
          </a:p>
        </p:txBody>
      </p:sp>
      <p:sp>
        <p:nvSpPr>
          <p:cNvPr id="158" name="Text Placeholder 157"/>
          <p:cNvSpPr>
            <a:spLocks noGrp="1"/>
          </p:cNvSpPr>
          <p:nvPr>
            <p:ph type="body" sz="quarter" idx="19"/>
          </p:nvPr>
        </p:nvSpPr>
        <p:spPr>
          <a:xfrm>
            <a:off x="1179338" y="5158385"/>
            <a:ext cx="4733317" cy="349251"/>
          </a:xfrm>
        </p:spPr>
        <p:txBody>
          <a:bodyPr/>
          <a:lstStyle/>
          <a:p>
            <a:r>
              <a:rPr lang="en-US" sz="2000" dirty="0">
                <a:latin typeface="Roboto" panose="02000000000000000000" pitchFamily="2" charset="0"/>
                <a:ea typeface="Roboto" panose="02000000000000000000" pitchFamily="2" charset="0"/>
              </a:rPr>
              <a:t>@</a:t>
            </a:r>
            <a:r>
              <a:rPr lang="en-US" sz="2000" dirty="0" err="1">
                <a:latin typeface="Roboto" panose="02000000000000000000" pitchFamily="2" charset="0"/>
                <a:ea typeface="Roboto" panose="02000000000000000000" pitchFamily="2" charset="0"/>
              </a:rPr>
              <a:t>william_a_dba</a:t>
            </a:r>
            <a:endParaRPr lang="en-US" sz="2000" dirty="0">
              <a:latin typeface="Roboto" panose="02000000000000000000" pitchFamily="2" charset="0"/>
              <a:ea typeface="Roboto" panose="02000000000000000000" pitchFamily="2" charset="0"/>
            </a:endParaRPr>
          </a:p>
        </p:txBody>
      </p:sp>
      <p:grpSp>
        <p:nvGrpSpPr>
          <p:cNvPr id="91" name="Group 90">
            <a:extLst>
              <a:ext uri="{C183D7F6-B498-43B3-948B-1728B52AA6E4}">
                <adec:decorative xmlns:adec="http://schemas.microsoft.com/office/drawing/2017/decorative" val="1"/>
              </a:ext>
            </a:extLst>
          </p:cNvPr>
          <p:cNvGrpSpPr/>
          <p:nvPr/>
        </p:nvGrpSpPr>
        <p:grpSpPr>
          <a:xfrm>
            <a:off x="806219" y="5181804"/>
            <a:ext cx="306133" cy="306133"/>
            <a:chOff x="5748554" y="5146675"/>
            <a:chExt cx="353832" cy="353832"/>
          </a:xfrm>
        </p:grpSpPr>
        <p:sp>
          <p:nvSpPr>
            <p:cNvPr id="92" name="Freeform 383"/>
            <p:cNvSpPr>
              <a:spLocks/>
            </p:cNvSpPr>
            <p:nvPr/>
          </p:nvSpPr>
          <p:spPr bwMode="auto">
            <a:xfrm>
              <a:off x="5852152" y="5257801"/>
              <a:ext cx="159335" cy="137931"/>
            </a:xfrm>
            <a:custGeom>
              <a:avLst/>
              <a:gdLst>
                <a:gd name="T0" fmla="*/ 458484450 w 64"/>
                <a:gd name="T1" fmla="*/ 49083328 h 56"/>
                <a:gd name="T2" fmla="*/ 408336961 w 64"/>
                <a:gd name="T3" fmla="*/ 63107136 h 56"/>
                <a:gd name="T4" fmla="*/ 444156978 w 64"/>
                <a:gd name="T5" fmla="*/ 7011904 h 56"/>
                <a:gd name="T6" fmla="*/ 386847091 w 64"/>
                <a:gd name="T7" fmla="*/ 28047616 h 56"/>
                <a:gd name="T8" fmla="*/ 386847091 w 64"/>
                <a:gd name="T9" fmla="*/ 28047616 h 56"/>
                <a:gd name="T10" fmla="*/ 315207056 w 64"/>
                <a:gd name="T11" fmla="*/ 0 h 56"/>
                <a:gd name="T12" fmla="*/ 222077151 w 64"/>
                <a:gd name="T13" fmla="*/ 98166656 h 56"/>
                <a:gd name="T14" fmla="*/ 229242225 w 64"/>
                <a:gd name="T15" fmla="*/ 119202368 h 56"/>
                <a:gd name="T16" fmla="*/ 229242225 w 64"/>
                <a:gd name="T17" fmla="*/ 119202368 h 56"/>
                <a:gd name="T18" fmla="*/ 28654944 w 64"/>
                <a:gd name="T19" fmla="*/ 21035712 h 56"/>
                <a:gd name="T20" fmla="*/ 57309887 w 64"/>
                <a:gd name="T21" fmla="*/ 147249984 h 56"/>
                <a:gd name="T22" fmla="*/ 14327472 w 64"/>
                <a:gd name="T23" fmla="*/ 140238080 h 56"/>
                <a:gd name="T24" fmla="*/ 85964831 w 64"/>
                <a:gd name="T25" fmla="*/ 238404736 h 56"/>
                <a:gd name="T26" fmla="*/ 42982415 w 64"/>
                <a:gd name="T27" fmla="*/ 238404736 h 56"/>
                <a:gd name="T28" fmla="*/ 128949923 w 64"/>
                <a:gd name="T29" fmla="*/ 308523776 h 56"/>
                <a:gd name="T30" fmla="*/ 0 w 64"/>
                <a:gd name="T31" fmla="*/ 350595200 h 56"/>
                <a:gd name="T32" fmla="*/ 150439792 w 64"/>
                <a:gd name="T33" fmla="*/ 392666624 h 56"/>
                <a:gd name="T34" fmla="*/ 415502035 w 64"/>
                <a:gd name="T35" fmla="*/ 98166656 h 56"/>
                <a:gd name="T36" fmla="*/ 415502035 w 64"/>
                <a:gd name="T37" fmla="*/ 98166656 h 56"/>
                <a:gd name="T38" fmla="*/ 415502035 w 64"/>
                <a:gd name="T39" fmla="*/ 98166656 h 56"/>
                <a:gd name="T40" fmla="*/ 415502035 w 64"/>
                <a:gd name="T41" fmla="*/ 98166656 h 56"/>
                <a:gd name="T42" fmla="*/ 458484450 w 64"/>
                <a:gd name="T43" fmla="*/ 49083328 h 5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4" h="56">
                  <a:moveTo>
                    <a:pt x="64" y="7"/>
                  </a:moveTo>
                  <a:cubicBezTo>
                    <a:pt x="63" y="7"/>
                    <a:pt x="60" y="9"/>
                    <a:pt x="57" y="9"/>
                  </a:cubicBezTo>
                  <a:cubicBezTo>
                    <a:pt x="59" y="8"/>
                    <a:pt x="61" y="4"/>
                    <a:pt x="62" y="1"/>
                  </a:cubicBezTo>
                  <a:cubicBezTo>
                    <a:pt x="60" y="3"/>
                    <a:pt x="56" y="4"/>
                    <a:pt x="54" y="4"/>
                  </a:cubicBezTo>
                  <a:cubicBezTo>
                    <a:pt x="54" y="4"/>
                    <a:pt x="54" y="4"/>
                    <a:pt x="54" y="4"/>
                  </a:cubicBezTo>
                  <a:cubicBezTo>
                    <a:pt x="52" y="2"/>
                    <a:pt x="48" y="0"/>
                    <a:pt x="44" y="0"/>
                  </a:cubicBezTo>
                  <a:cubicBezTo>
                    <a:pt x="37" y="0"/>
                    <a:pt x="31" y="6"/>
                    <a:pt x="31" y="14"/>
                  </a:cubicBezTo>
                  <a:cubicBezTo>
                    <a:pt x="31" y="15"/>
                    <a:pt x="31" y="16"/>
                    <a:pt x="32" y="17"/>
                  </a:cubicBezTo>
                  <a:cubicBezTo>
                    <a:pt x="32" y="17"/>
                    <a:pt x="32" y="17"/>
                    <a:pt x="32" y="17"/>
                  </a:cubicBezTo>
                  <a:cubicBezTo>
                    <a:pt x="22" y="17"/>
                    <a:pt x="10" y="12"/>
                    <a:pt x="4" y="3"/>
                  </a:cubicBezTo>
                  <a:cubicBezTo>
                    <a:pt x="0" y="10"/>
                    <a:pt x="3" y="18"/>
                    <a:pt x="8" y="21"/>
                  </a:cubicBezTo>
                  <a:cubicBezTo>
                    <a:pt x="6" y="22"/>
                    <a:pt x="3" y="21"/>
                    <a:pt x="2" y="20"/>
                  </a:cubicBezTo>
                  <a:cubicBezTo>
                    <a:pt x="2" y="25"/>
                    <a:pt x="4" y="31"/>
                    <a:pt x="12" y="34"/>
                  </a:cubicBezTo>
                  <a:cubicBezTo>
                    <a:pt x="10" y="35"/>
                    <a:pt x="8" y="34"/>
                    <a:pt x="6" y="34"/>
                  </a:cubicBezTo>
                  <a:cubicBezTo>
                    <a:pt x="7" y="38"/>
                    <a:pt x="12" y="44"/>
                    <a:pt x="18" y="44"/>
                  </a:cubicBezTo>
                  <a:cubicBezTo>
                    <a:pt x="16" y="46"/>
                    <a:pt x="9" y="51"/>
                    <a:pt x="0" y="50"/>
                  </a:cubicBezTo>
                  <a:cubicBezTo>
                    <a:pt x="6" y="54"/>
                    <a:pt x="13" y="56"/>
                    <a:pt x="21" y="56"/>
                  </a:cubicBezTo>
                  <a:cubicBezTo>
                    <a:pt x="42" y="56"/>
                    <a:pt x="58" y="37"/>
                    <a:pt x="58" y="14"/>
                  </a:cubicBezTo>
                  <a:cubicBezTo>
                    <a:pt x="58" y="14"/>
                    <a:pt x="58" y="14"/>
                    <a:pt x="58" y="14"/>
                  </a:cubicBezTo>
                  <a:cubicBezTo>
                    <a:pt x="58" y="14"/>
                    <a:pt x="58" y="14"/>
                    <a:pt x="58" y="14"/>
                  </a:cubicBezTo>
                  <a:cubicBezTo>
                    <a:pt x="58" y="14"/>
                    <a:pt x="58" y="14"/>
                    <a:pt x="58" y="14"/>
                  </a:cubicBezTo>
                  <a:cubicBezTo>
                    <a:pt x="60" y="13"/>
                    <a:pt x="62" y="10"/>
                    <a:pt x="64" y="7"/>
                  </a:cubicBezTo>
                  <a:close/>
                </a:path>
              </a:pathLst>
            </a:custGeom>
            <a:solidFill>
              <a:schemeClr val="bg2">
                <a:lumMod val="50000"/>
              </a:schemeClr>
            </a:solidFill>
            <a:ln>
              <a:noFill/>
            </a:ln>
          </p:spPr>
          <p:txBody>
            <a:bodyPr/>
            <a:lstStyle/>
            <a:p>
              <a:pPr defTabSz="1219140"/>
              <a:endParaRPr lang="en-US" sz="2800">
                <a:solidFill>
                  <a:srgbClr val="000000"/>
                </a:solidFill>
                <a:latin typeface="Roboto" panose="02000000000000000000" pitchFamily="2" charset="0"/>
                <a:ea typeface="Roboto" panose="02000000000000000000" pitchFamily="2" charset="0"/>
              </a:endParaRPr>
            </a:p>
          </p:txBody>
        </p:sp>
        <p:sp>
          <p:nvSpPr>
            <p:cNvPr id="93" name="Rounded Rectangle 92"/>
            <p:cNvSpPr/>
            <p:nvPr/>
          </p:nvSpPr>
          <p:spPr>
            <a:xfrm>
              <a:off x="5748554" y="5146675"/>
              <a:ext cx="353832" cy="353832"/>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40"/>
              <a:endParaRPr lang="en-US" sz="2800">
                <a:solidFill>
                  <a:srgbClr val="AFAFAF"/>
                </a:solidFill>
                <a:latin typeface="Roboto" panose="02000000000000000000" pitchFamily="2" charset="0"/>
                <a:ea typeface="Roboto" panose="02000000000000000000" pitchFamily="2" charset="0"/>
              </a:endParaRPr>
            </a:p>
          </p:txBody>
        </p:sp>
      </p:grpSp>
      <p:grpSp>
        <p:nvGrpSpPr>
          <p:cNvPr id="94" name="Group 93">
            <a:extLst>
              <a:ext uri="{C183D7F6-B498-43B3-948B-1728B52AA6E4}">
                <adec:decorative xmlns:adec="http://schemas.microsoft.com/office/drawing/2017/decorative" val="1"/>
              </a:ext>
            </a:extLst>
          </p:cNvPr>
          <p:cNvGrpSpPr/>
          <p:nvPr/>
        </p:nvGrpSpPr>
        <p:grpSpPr>
          <a:xfrm>
            <a:off x="801087" y="4688320"/>
            <a:ext cx="306133" cy="306133"/>
            <a:chOff x="3348740" y="4138863"/>
            <a:chExt cx="229600" cy="229600"/>
          </a:xfrm>
        </p:grpSpPr>
        <p:sp>
          <p:nvSpPr>
            <p:cNvPr id="95" name="Rounded Rectangle 94"/>
            <p:cNvSpPr/>
            <p:nvPr/>
          </p:nvSpPr>
          <p:spPr>
            <a:xfrm>
              <a:off x="3348740" y="4138863"/>
              <a:ext cx="229600" cy="229600"/>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40"/>
              <a:endParaRPr lang="en-US" sz="2800">
                <a:solidFill>
                  <a:srgbClr val="AFAFAF"/>
                </a:solidFill>
                <a:latin typeface="Roboto" panose="02000000000000000000" pitchFamily="2" charset="0"/>
                <a:ea typeface="Roboto" panose="02000000000000000000" pitchFamily="2" charset="0"/>
              </a:endParaRPr>
            </a:p>
          </p:txBody>
        </p:sp>
        <p:grpSp>
          <p:nvGrpSpPr>
            <p:cNvPr id="96" name="Group 1216"/>
            <p:cNvGrpSpPr>
              <a:grpSpLocks/>
            </p:cNvGrpSpPr>
            <p:nvPr/>
          </p:nvGrpSpPr>
          <p:grpSpPr bwMode="auto">
            <a:xfrm>
              <a:off x="3416337" y="4197351"/>
              <a:ext cx="101582" cy="101580"/>
              <a:chOff x="8400256" y="3573016"/>
              <a:chExt cx="423863" cy="422275"/>
            </a:xfrm>
            <a:solidFill>
              <a:schemeClr val="tx1"/>
            </a:solidFill>
          </p:grpSpPr>
          <p:sp>
            <p:nvSpPr>
              <p:cNvPr id="97" name="Oval 315"/>
              <p:cNvSpPr>
                <a:spLocks noChangeArrowheads="1"/>
              </p:cNvSpPr>
              <p:nvPr/>
            </p:nvSpPr>
            <p:spPr bwMode="auto">
              <a:xfrm>
                <a:off x="8400256" y="3573016"/>
                <a:ext cx="103188" cy="101600"/>
              </a:xfrm>
              <a:prstGeom prst="ellipse">
                <a:avLst/>
              </a:prstGeom>
              <a:solidFill>
                <a:schemeClr val="bg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eaLnBrk="0" fontAlgn="base" hangingPunct="0">
                  <a:spcBef>
                    <a:spcPct val="0"/>
                  </a:spcBef>
                  <a:spcAft>
                    <a:spcPct val="0"/>
                  </a:spcAft>
                  <a:defRPr>
                    <a:solidFill>
                      <a:schemeClr val="tx1"/>
                    </a:solidFill>
                    <a:latin typeface="Open Sans" charset="0"/>
                  </a:defRPr>
                </a:lvl6pPr>
                <a:lvl7pPr marL="2971800" indent="-228600" eaLnBrk="0" fontAlgn="base" hangingPunct="0">
                  <a:spcBef>
                    <a:spcPct val="0"/>
                  </a:spcBef>
                  <a:spcAft>
                    <a:spcPct val="0"/>
                  </a:spcAft>
                  <a:defRPr>
                    <a:solidFill>
                      <a:schemeClr val="tx1"/>
                    </a:solidFill>
                    <a:latin typeface="Open Sans" charset="0"/>
                  </a:defRPr>
                </a:lvl7pPr>
                <a:lvl8pPr marL="3429000" indent="-228600" eaLnBrk="0" fontAlgn="base" hangingPunct="0">
                  <a:spcBef>
                    <a:spcPct val="0"/>
                  </a:spcBef>
                  <a:spcAft>
                    <a:spcPct val="0"/>
                  </a:spcAft>
                  <a:defRPr>
                    <a:solidFill>
                      <a:schemeClr val="tx1"/>
                    </a:solidFill>
                    <a:latin typeface="Open Sans" charset="0"/>
                  </a:defRPr>
                </a:lvl8pPr>
                <a:lvl9pPr marL="3886200" indent="-228600" eaLnBrk="0" fontAlgn="base" hangingPunct="0">
                  <a:spcBef>
                    <a:spcPct val="0"/>
                  </a:spcBef>
                  <a:spcAft>
                    <a:spcPct val="0"/>
                  </a:spcAft>
                  <a:defRPr>
                    <a:solidFill>
                      <a:schemeClr val="tx1"/>
                    </a:solidFill>
                    <a:latin typeface="Open Sans" charset="0"/>
                  </a:defRPr>
                </a:lvl9pPr>
              </a:lstStyle>
              <a:p>
                <a:pPr defTabSz="1219140"/>
                <a:endParaRPr lang="en-AU" altLang="x-none" sz="2800">
                  <a:solidFill>
                    <a:srgbClr val="000000"/>
                  </a:solidFill>
                  <a:latin typeface="Roboto" panose="02000000000000000000" pitchFamily="2" charset="0"/>
                  <a:ea typeface="Roboto" panose="02000000000000000000" pitchFamily="2" charset="0"/>
                </a:endParaRPr>
              </a:p>
            </p:txBody>
          </p:sp>
          <p:sp>
            <p:nvSpPr>
              <p:cNvPr id="98" name="Rectangle 316"/>
              <p:cNvSpPr>
                <a:spLocks noChangeArrowheads="1"/>
              </p:cNvSpPr>
              <p:nvPr/>
            </p:nvSpPr>
            <p:spPr bwMode="auto">
              <a:xfrm>
                <a:off x="8408194" y="3714304"/>
                <a:ext cx="87313" cy="280987"/>
              </a:xfrm>
              <a:prstGeom prst="rect">
                <a:avLst/>
              </a:prstGeom>
              <a:solidFill>
                <a:schemeClr val="bg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eaLnBrk="0" fontAlgn="base" hangingPunct="0">
                  <a:spcBef>
                    <a:spcPct val="0"/>
                  </a:spcBef>
                  <a:spcAft>
                    <a:spcPct val="0"/>
                  </a:spcAft>
                  <a:defRPr>
                    <a:solidFill>
                      <a:schemeClr val="tx1"/>
                    </a:solidFill>
                    <a:latin typeface="Open Sans" charset="0"/>
                  </a:defRPr>
                </a:lvl6pPr>
                <a:lvl7pPr marL="2971800" indent="-228600" eaLnBrk="0" fontAlgn="base" hangingPunct="0">
                  <a:spcBef>
                    <a:spcPct val="0"/>
                  </a:spcBef>
                  <a:spcAft>
                    <a:spcPct val="0"/>
                  </a:spcAft>
                  <a:defRPr>
                    <a:solidFill>
                      <a:schemeClr val="tx1"/>
                    </a:solidFill>
                    <a:latin typeface="Open Sans" charset="0"/>
                  </a:defRPr>
                </a:lvl7pPr>
                <a:lvl8pPr marL="3429000" indent="-228600" eaLnBrk="0" fontAlgn="base" hangingPunct="0">
                  <a:spcBef>
                    <a:spcPct val="0"/>
                  </a:spcBef>
                  <a:spcAft>
                    <a:spcPct val="0"/>
                  </a:spcAft>
                  <a:defRPr>
                    <a:solidFill>
                      <a:schemeClr val="tx1"/>
                    </a:solidFill>
                    <a:latin typeface="Open Sans" charset="0"/>
                  </a:defRPr>
                </a:lvl8pPr>
                <a:lvl9pPr marL="3886200" indent="-228600" eaLnBrk="0" fontAlgn="base" hangingPunct="0">
                  <a:spcBef>
                    <a:spcPct val="0"/>
                  </a:spcBef>
                  <a:spcAft>
                    <a:spcPct val="0"/>
                  </a:spcAft>
                  <a:defRPr>
                    <a:solidFill>
                      <a:schemeClr val="tx1"/>
                    </a:solidFill>
                    <a:latin typeface="Open Sans" charset="0"/>
                  </a:defRPr>
                </a:lvl9pPr>
              </a:lstStyle>
              <a:p>
                <a:pPr defTabSz="1219140"/>
                <a:endParaRPr lang="en-AU" altLang="x-none" sz="2800">
                  <a:solidFill>
                    <a:srgbClr val="000000"/>
                  </a:solidFill>
                  <a:latin typeface="Roboto" panose="02000000000000000000" pitchFamily="2" charset="0"/>
                  <a:ea typeface="Roboto" panose="02000000000000000000" pitchFamily="2" charset="0"/>
                </a:endParaRPr>
              </a:p>
            </p:txBody>
          </p:sp>
          <p:sp>
            <p:nvSpPr>
              <p:cNvPr id="99" name="Freeform 317"/>
              <p:cNvSpPr>
                <a:spLocks/>
              </p:cNvSpPr>
              <p:nvPr/>
            </p:nvSpPr>
            <p:spPr bwMode="auto">
              <a:xfrm>
                <a:off x="8551069" y="3706366"/>
                <a:ext cx="273050" cy="288925"/>
              </a:xfrm>
              <a:custGeom>
                <a:avLst/>
                <a:gdLst>
                  <a:gd name="T0" fmla="*/ 232890753 w 196"/>
                  <a:gd name="T1" fmla="*/ 0 h 207"/>
                  <a:gd name="T2" fmla="*/ 118386679 w 196"/>
                  <a:gd name="T3" fmla="*/ 62342199 h 207"/>
                  <a:gd name="T4" fmla="*/ 116446073 w 196"/>
                  <a:gd name="T5" fmla="*/ 62342199 h 207"/>
                  <a:gd name="T6" fmla="*/ 116446073 w 196"/>
                  <a:gd name="T7" fmla="*/ 9741099 h 207"/>
                  <a:gd name="T8" fmla="*/ 0 w 196"/>
                  <a:gd name="T9" fmla="*/ 9741099 h 207"/>
                  <a:gd name="T10" fmla="*/ 0 w 196"/>
                  <a:gd name="T11" fmla="*/ 403273699 h 207"/>
                  <a:gd name="T12" fmla="*/ 122267889 w 196"/>
                  <a:gd name="T13" fmla="*/ 403273699 h 207"/>
                  <a:gd name="T14" fmla="*/ 122267889 w 196"/>
                  <a:gd name="T15" fmla="*/ 208455898 h 207"/>
                  <a:gd name="T16" fmla="*/ 194075860 w 196"/>
                  <a:gd name="T17" fmla="*/ 107150698 h 207"/>
                  <a:gd name="T18" fmla="*/ 258121409 w 196"/>
                  <a:gd name="T19" fmla="*/ 212351500 h 207"/>
                  <a:gd name="T20" fmla="*/ 258121409 w 196"/>
                  <a:gd name="T21" fmla="*/ 403273699 h 207"/>
                  <a:gd name="T22" fmla="*/ 380389298 w 196"/>
                  <a:gd name="T23" fmla="*/ 403273699 h 207"/>
                  <a:gd name="T24" fmla="*/ 380389298 w 196"/>
                  <a:gd name="T25" fmla="*/ 187025200 h 207"/>
                  <a:gd name="T26" fmla="*/ 232890753 w 196"/>
                  <a:gd name="T27" fmla="*/ 0 h 20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96" h="207">
                    <a:moveTo>
                      <a:pt x="120" y="0"/>
                    </a:moveTo>
                    <a:cubicBezTo>
                      <a:pt x="90" y="0"/>
                      <a:pt x="69" y="16"/>
                      <a:pt x="61" y="32"/>
                    </a:cubicBezTo>
                    <a:cubicBezTo>
                      <a:pt x="60" y="32"/>
                      <a:pt x="60" y="32"/>
                      <a:pt x="60" y="32"/>
                    </a:cubicBezTo>
                    <a:cubicBezTo>
                      <a:pt x="60" y="5"/>
                      <a:pt x="60" y="5"/>
                      <a:pt x="60" y="5"/>
                    </a:cubicBezTo>
                    <a:cubicBezTo>
                      <a:pt x="0" y="5"/>
                      <a:pt x="0" y="5"/>
                      <a:pt x="0" y="5"/>
                    </a:cubicBezTo>
                    <a:cubicBezTo>
                      <a:pt x="0" y="207"/>
                      <a:pt x="0" y="207"/>
                      <a:pt x="0" y="207"/>
                    </a:cubicBezTo>
                    <a:cubicBezTo>
                      <a:pt x="63" y="207"/>
                      <a:pt x="63" y="207"/>
                      <a:pt x="63" y="207"/>
                    </a:cubicBezTo>
                    <a:cubicBezTo>
                      <a:pt x="63" y="107"/>
                      <a:pt x="63" y="107"/>
                      <a:pt x="63" y="107"/>
                    </a:cubicBezTo>
                    <a:cubicBezTo>
                      <a:pt x="63" y="81"/>
                      <a:pt x="68" y="55"/>
                      <a:pt x="100" y="55"/>
                    </a:cubicBezTo>
                    <a:cubicBezTo>
                      <a:pt x="133" y="55"/>
                      <a:pt x="133" y="85"/>
                      <a:pt x="133" y="109"/>
                    </a:cubicBezTo>
                    <a:cubicBezTo>
                      <a:pt x="133" y="207"/>
                      <a:pt x="133" y="207"/>
                      <a:pt x="133" y="207"/>
                    </a:cubicBezTo>
                    <a:cubicBezTo>
                      <a:pt x="196" y="207"/>
                      <a:pt x="196" y="207"/>
                      <a:pt x="196" y="207"/>
                    </a:cubicBezTo>
                    <a:cubicBezTo>
                      <a:pt x="196" y="96"/>
                      <a:pt x="196" y="96"/>
                      <a:pt x="196" y="96"/>
                    </a:cubicBezTo>
                    <a:cubicBezTo>
                      <a:pt x="196" y="42"/>
                      <a:pt x="184" y="0"/>
                      <a:pt x="120" y="0"/>
                    </a:cubicBezTo>
                    <a:close/>
                  </a:path>
                </a:pathLst>
              </a:custGeom>
              <a:solidFill>
                <a:schemeClr val="bg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219140"/>
                <a:endParaRPr lang="en-US" sz="2800">
                  <a:solidFill>
                    <a:srgbClr val="000000"/>
                  </a:solidFill>
                  <a:latin typeface="Roboto" panose="02000000000000000000" pitchFamily="2" charset="0"/>
                  <a:ea typeface="Roboto" panose="02000000000000000000" pitchFamily="2" charset="0"/>
                </a:endParaRPr>
              </a:p>
            </p:txBody>
          </p:sp>
        </p:grpSp>
      </p:grpSp>
      <p:sp>
        <p:nvSpPr>
          <p:cNvPr id="37" name="Text Placeholder 156">
            <a:extLst>
              <a:ext uri="{FF2B5EF4-FFF2-40B4-BE49-F238E27FC236}">
                <a16:creationId xmlns:a16="http://schemas.microsoft.com/office/drawing/2014/main" id="{C6185EAF-833B-40A1-93F6-A486E5C56CB0}"/>
              </a:ext>
            </a:extLst>
          </p:cNvPr>
          <p:cNvSpPr txBox="1">
            <a:spLocks/>
          </p:cNvSpPr>
          <p:nvPr/>
        </p:nvSpPr>
        <p:spPr>
          <a:xfrm>
            <a:off x="1157765" y="4219544"/>
            <a:ext cx="4326604" cy="349251"/>
          </a:xfrm>
          <a:prstGeom prst="rect">
            <a:avLst/>
          </a:prstGeom>
        </p:spPr>
        <p:txBody>
          <a:bodyPr vert="horz" lIns="121920" tIns="60960" rIns="121920" bIns="60960" rtlCol="0">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100" b="0" i="0" kern="1200" dirty="0">
                <a:solidFill>
                  <a:schemeClr val="accent1"/>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2000"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11430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6002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20574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1219140">
              <a:spcBef>
                <a:spcPts val="1333"/>
              </a:spcBef>
            </a:pPr>
            <a:r>
              <a:rPr lang="en-US" sz="2000" dirty="0">
                <a:solidFill>
                  <a:srgbClr val="33C0CD"/>
                </a:solidFill>
                <a:latin typeface="Roboto" panose="02000000000000000000" pitchFamily="2" charset="0"/>
                <a:ea typeface="Roboto" panose="02000000000000000000" pitchFamily="2" charset="0"/>
              </a:rPr>
              <a:t>SQLTact.com</a:t>
            </a:r>
            <a:endParaRPr lang="en-US" sz="2000" b="1" i="1" dirty="0">
              <a:solidFill>
                <a:srgbClr val="33C0CD"/>
              </a:solidFill>
              <a:latin typeface="Roboto" panose="02000000000000000000" pitchFamily="2" charset="0"/>
              <a:ea typeface="Roboto" panose="02000000000000000000" pitchFamily="2" charset="0"/>
            </a:endParaRPr>
          </a:p>
        </p:txBody>
      </p:sp>
      <p:sp>
        <p:nvSpPr>
          <p:cNvPr id="38" name="Rounded Rectangle 8">
            <a:extLst>
              <a:ext uri="{FF2B5EF4-FFF2-40B4-BE49-F238E27FC236}">
                <a16:creationId xmlns:a16="http://schemas.microsoft.com/office/drawing/2014/main" id="{C6C89C68-11C0-43F5-9365-62F42761E3DA}"/>
              </a:ext>
              <a:ext uri="{C183D7F6-B498-43B3-948B-1728B52AA6E4}">
                <adec:decorative xmlns:adec="http://schemas.microsoft.com/office/drawing/2017/decorative" val="1"/>
              </a:ext>
            </a:extLst>
          </p:cNvPr>
          <p:cNvSpPr/>
          <p:nvPr/>
        </p:nvSpPr>
        <p:spPr>
          <a:xfrm>
            <a:off x="801087" y="4200827"/>
            <a:ext cx="306133" cy="306133"/>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40"/>
            <a:endParaRPr lang="en-US" sz="2800" dirty="0">
              <a:solidFill>
                <a:srgbClr val="AFAFAF"/>
              </a:solidFill>
              <a:latin typeface="Roboto" panose="02000000000000000000" pitchFamily="2" charset="0"/>
              <a:ea typeface="Roboto" panose="02000000000000000000" pitchFamily="2" charset="0"/>
            </a:endParaRPr>
          </a:p>
        </p:txBody>
      </p:sp>
      <p:pic>
        <p:nvPicPr>
          <p:cNvPr id="39" name="Picture 38" descr="Website">
            <a:extLst>
              <a:ext uri="{FF2B5EF4-FFF2-40B4-BE49-F238E27FC236}">
                <a16:creationId xmlns:a16="http://schemas.microsoft.com/office/drawing/2014/main" id="{E2C5C509-1D01-402F-A296-FF3D8BFC7B3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4955" y="4272314"/>
            <a:ext cx="163380" cy="163380"/>
          </a:xfrm>
          <a:prstGeom prst="roundRect">
            <a:avLst>
              <a:gd name="adj" fmla="val 0"/>
            </a:avLst>
          </a:prstGeom>
          <a:solidFill>
            <a:srgbClr val="FFFFFF">
              <a:shade val="85000"/>
            </a:srgbClr>
          </a:solidFill>
          <a:ln>
            <a:noFill/>
          </a:ln>
          <a:effectLst>
            <a:reflection blurRad="12700" stA="0" endPos="0" dist="5000" dir="5400000" sy="-100000" algn="bl" rotWithShape="0"/>
          </a:effectLst>
        </p:spPr>
      </p:pic>
    </p:spTree>
    <p:extLst>
      <p:ext uri="{BB962C8B-B14F-4D97-AF65-F5344CB8AC3E}">
        <p14:creationId xmlns:p14="http://schemas.microsoft.com/office/powerpoint/2010/main" val="292847528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Pop Quiz</a:t>
            </a:r>
          </a:p>
        </p:txBody>
      </p:sp>
      <p:sp>
        <p:nvSpPr>
          <p:cNvPr id="3" name="Content Placeholder 2"/>
          <p:cNvSpPr>
            <a:spLocks noGrp="1"/>
          </p:cNvSpPr>
          <p:nvPr>
            <p:ph idx="1"/>
          </p:nvPr>
        </p:nvSpPr>
        <p:spPr>
          <a:xfrm>
            <a:off x="609600" y="665018"/>
            <a:ext cx="10972800" cy="5631007"/>
          </a:xfrm>
        </p:spPr>
        <p:txBody>
          <a:bodyPr>
            <a:noAutofit/>
          </a:bodyPr>
          <a:lstStyle/>
          <a:p>
            <a:pPr>
              <a:lnSpc>
                <a:spcPct val="100000"/>
              </a:lnSpc>
            </a:pPr>
            <a:r>
              <a:rPr lang="en-US" dirty="0"/>
              <a:t>You are a member of the Council of Elrond.</a:t>
            </a:r>
          </a:p>
          <a:p>
            <a:pPr>
              <a:lnSpc>
                <a:spcPct val="100000"/>
              </a:lnSpc>
            </a:pPr>
            <a:r>
              <a:rPr lang="en-US" dirty="0"/>
              <a:t>You must choose someone present to bring the One Ring to Mordor. One does not simply walk into Mordor. The ring-bearer must not be desirous to use the ring to help their own kingdom. The ring-bearer must not own another of the Rings of Power. </a:t>
            </a:r>
          </a:p>
          <a:p>
            <a:pPr>
              <a:lnSpc>
                <a:spcPct val="100000"/>
              </a:lnSpc>
            </a:pPr>
            <a:r>
              <a:rPr lang="en-US" dirty="0"/>
              <a:t>You need to choose a ring-bearer.</a:t>
            </a:r>
          </a:p>
          <a:p>
            <a:pPr>
              <a:lnSpc>
                <a:spcPct val="100000"/>
              </a:lnSpc>
            </a:pPr>
            <a:r>
              <a:rPr lang="en-US" dirty="0"/>
              <a:t>Who should you choose?</a:t>
            </a:r>
          </a:p>
          <a:p>
            <a:pPr marL="0" indent="0">
              <a:lnSpc>
                <a:spcPct val="100000"/>
              </a:lnSpc>
              <a:buNone/>
            </a:pPr>
            <a:r>
              <a:rPr lang="en-US" dirty="0"/>
              <a:t>A. 	Smeagol</a:t>
            </a:r>
          </a:p>
          <a:p>
            <a:pPr marL="0" indent="0">
              <a:lnSpc>
                <a:spcPct val="100000"/>
              </a:lnSpc>
              <a:buNone/>
            </a:pPr>
            <a:r>
              <a:rPr lang="en-US" dirty="0"/>
              <a:t>B. 	Boromir of Gondor</a:t>
            </a:r>
          </a:p>
          <a:p>
            <a:pPr marL="0" indent="0">
              <a:lnSpc>
                <a:spcPct val="100000"/>
              </a:lnSpc>
              <a:buNone/>
            </a:pPr>
            <a:r>
              <a:rPr lang="en-US" dirty="0"/>
              <a:t>C. 	Frodo Baggins</a:t>
            </a:r>
          </a:p>
          <a:p>
            <a:pPr marL="0" indent="0">
              <a:lnSpc>
                <a:spcPct val="100000"/>
              </a:lnSpc>
              <a:buNone/>
            </a:pPr>
            <a:r>
              <a:rPr lang="en-US" dirty="0"/>
              <a:t>D. 	Gandalf the Grey</a:t>
            </a:r>
          </a:p>
          <a:p>
            <a:pPr>
              <a:lnSpc>
                <a:spcPct val="100000"/>
              </a:lnSpc>
            </a:pPr>
            <a:endParaRPr lang="en-US" dirty="0"/>
          </a:p>
        </p:txBody>
      </p:sp>
      <p:sp>
        <p:nvSpPr>
          <p:cNvPr id="17" name="Arrow: Right 16" descr="The correct answer"/>
          <p:cNvSpPr/>
          <p:nvPr/>
        </p:nvSpPr>
        <p:spPr>
          <a:xfrm rot="10800000">
            <a:off x="4073237" y="5308733"/>
            <a:ext cx="1371600" cy="385483"/>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37388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theme/theme1.xml><?xml version="1.0" encoding="utf-8"?>
<a:theme xmlns:a="http://schemas.openxmlformats.org/drawingml/2006/main" name="SQL Server Security for Database Migrations Upgrades">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2_PASS 2013_SpeakerTemplate_16x9">
  <a:themeElements>
    <a:clrScheme name="24HOP 2">
      <a:dk1>
        <a:srgbClr val="000000"/>
      </a:dk1>
      <a:lt1>
        <a:srgbClr val="AFAFAF"/>
      </a:lt1>
      <a:dk2>
        <a:srgbClr val="505050"/>
      </a:dk2>
      <a:lt2>
        <a:srgbClr val="FFFFFF"/>
      </a:lt2>
      <a:accent1>
        <a:srgbClr val="33C0CD"/>
      </a:accent1>
      <a:accent2>
        <a:srgbClr val="007579"/>
      </a:accent2>
      <a:accent3>
        <a:srgbClr val="33C0CD"/>
      </a:accent3>
      <a:accent4>
        <a:srgbClr val="007579"/>
      </a:accent4>
      <a:accent5>
        <a:srgbClr val="302A7E"/>
      </a:accent5>
      <a:accent6>
        <a:srgbClr val="6658A6"/>
      </a:accent6>
      <a:hlink>
        <a:srgbClr val="33C0CD"/>
      </a:hlink>
      <a:folHlink>
        <a:srgbClr val="33C0CD"/>
      </a:folHlink>
    </a:clrScheme>
    <a:fontScheme name="PASS">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2_Office Theme">
  <a:themeElements>
    <a:clrScheme name="SPARKHOUND 2019 1">
      <a:dk1>
        <a:srgbClr val="003830"/>
      </a:dk1>
      <a:lt1>
        <a:srgbClr val="FFFFFF"/>
      </a:lt1>
      <a:dk2>
        <a:srgbClr val="81BE41"/>
      </a:dk2>
      <a:lt2>
        <a:srgbClr val="E7E6E6"/>
      </a:lt2>
      <a:accent1>
        <a:srgbClr val="00B5B5"/>
      </a:accent1>
      <a:accent2>
        <a:srgbClr val="ED7D31"/>
      </a:accent2>
      <a:accent3>
        <a:srgbClr val="A5A5A5"/>
      </a:accent3>
      <a:accent4>
        <a:srgbClr val="FFC000"/>
      </a:accent4>
      <a:accent5>
        <a:srgbClr val="003830"/>
      </a:accent5>
      <a:accent6>
        <a:srgbClr val="81BE41"/>
      </a:accent6>
      <a:hlink>
        <a:srgbClr val="81BE41"/>
      </a:hlink>
      <a:folHlink>
        <a:srgbClr val="00B5B5"/>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SQLSaturday Powerpoint - New">
  <a:themeElements>
    <a:clrScheme name="Custom 1">
      <a:dk1>
        <a:sysClr val="windowText" lastClr="000000"/>
      </a:dk1>
      <a:lt1>
        <a:sysClr val="window" lastClr="FFFFFF"/>
      </a:lt1>
      <a:dk2>
        <a:srgbClr val="474947"/>
      </a:dk2>
      <a:lt2>
        <a:srgbClr val="EEECE1"/>
      </a:lt2>
      <a:accent1>
        <a:srgbClr val="163764"/>
      </a:accent1>
      <a:accent2>
        <a:srgbClr val="75982F"/>
      </a:accent2>
      <a:accent3>
        <a:srgbClr val="16223C"/>
      </a:accent3>
      <a:accent4>
        <a:srgbClr val="B18126"/>
      </a:accent4>
      <a:accent5>
        <a:srgbClr val="00517C"/>
      </a:accent5>
      <a:accent6>
        <a:srgbClr val="F79646"/>
      </a:accent6>
      <a:hlink>
        <a:srgbClr val="75982F"/>
      </a:hlink>
      <a:folHlink>
        <a:srgbClr val="75982F"/>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PASS 2013_SpeakerTemplate_16x9">
  <a:themeElements>
    <a:clrScheme name="SQLSat">
      <a:dk1>
        <a:srgbClr val="000000"/>
      </a:dk1>
      <a:lt1>
        <a:srgbClr val="AFAFAF"/>
      </a:lt1>
      <a:dk2>
        <a:srgbClr val="505050"/>
      </a:dk2>
      <a:lt2>
        <a:srgbClr val="FFFFFF"/>
      </a:lt2>
      <a:accent1>
        <a:srgbClr val="289E51"/>
      </a:accent1>
      <a:accent2>
        <a:srgbClr val="105820"/>
      </a:accent2>
      <a:accent3>
        <a:srgbClr val="33C0CD"/>
      </a:accent3>
      <a:accent4>
        <a:srgbClr val="007579"/>
      </a:accent4>
      <a:accent5>
        <a:srgbClr val="302A7E"/>
      </a:accent5>
      <a:accent6>
        <a:srgbClr val="6658A6"/>
      </a:accent6>
      <a:hlink>
        <a:srgbClr val="33C0CD"/>
      </a:hlink>
      <a:folHlink>
        <a:srgbClr val="33C0CD"/>
      </a:folHlink>
    </a:clrScheme>
    <a:fontScheme name="PASS">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SPARKHOUND 2019 1">
    <a:dk1>
      <a:srgbClr val="003830"/>
    </a:dk1>
    <a:lt1>
      <a:srgbClr val="FFFFFF"/>
    </a:lt1>
    <a:dk2>
      <a:srgbClr val="81BE41"/>
    </a:dk2>
    <a:lt2>
      <a:srgbClr val="E7E6E6"/>
    </a:lt2>
    <a:accent1>
      <a:srgbClr val="00B5B5"/>
    </a:accent1>
    <a:accent2>
      <a:srgbClr val="ED7D31"/>
    </a:accent2>
    <a:accent3>
      <a:srgbClr val="A5A5A5"/>
    </a:accent3>
    <a:accent4>
      <a:srgbClr val="FFC000"/>
    </a:accent4>
    <a:accent5>
      <a:srgbClr val="003830"/>
    </a:accent5>
    <a:accent6>
      <a:srgbClr val="81BE41"/>
    </a:accent6>
    <a:hlink>
      <a:srgbClr val="81BE41"/>
    </a:hlink>
    <a:folHlink>
      <a:srgbClr val="00B5B5"/>
    </a:folHlink>
  </a:clrScheme>
</a:themeOverride>
</file>

<file path=ppt/theme/themeOverride2.xml><?xml version="1.0" encoding="utf-8"?>
<a:themeOverride xmlns:a="http://schemas.openxmlformats.org/drawingml/2006/main">
  <a:clrScheme name="SPARKHOUND 2019 1">
    <a:dk1>
      <a:srgbClr val="003830"/>
    </a:dk1>
    <a:lt1>
      <a:srgbClr val="FFFFFF"/>
    </a:lt1>
    <a:dk2>
      <a:srgbClr val="81BE41"/>
    </a:dk2>
    <a:lt2>
      <a:srgbClr val="E7E6E6"/>
    </a:lt2>
    <a:accent1>
      <a:srgbClr val="00B5B5"/>
    </a:accent1>
    <a:accent2>
      <a:srgbClr val="ED7D31"/>
    </a:accent2>
    <a:accent3>
      <a:srgbClr val="A5A5A5"/>
    </a:accent3>
    <a:accent4>
      <a:srgbClr val="FFC000"/>
    </a:accent4>
    <a:accent5>
      <a:srgbClr val="003830"/>
    </a:accent5>
    <a:accent6>
      <a:srgbClr val="81BE41"/>
    </a:accent6>
    <a:hlink>
      <a:srgbClr val="81BE41"/>
    </a:hlink>
    <a:folHlink>
      <a:srgbClr val="00B5B5"/>
    </a:folHlink>
  </a:clrScheme>
</a:themeOverride>
</file>

<file path=docProps/app.xml><?xml version="1.0" encoding="utf-8"?>
<Properties xmlns="http://schemas.openxmlformats.org/officeDocument/2006/extended-properties" xmlns:vt="http://schemas.openxmlformats.org/officeDocument/2006/docPropsVTypes">
  <Template>SQL Server Security for Database Migrations Upgrades</Template>
  <TotalTime>3808</TotalTime>
  <Words>5348</Words>
  <Application>Microsoft Office PowerPoint</Application>
  <PresentationFormat>Widescreen</PresentationFormat>
  <Paragraphs>552</Paragraphs>
  <Slides>59</Slides>
  <Notes>25</Notes>
  <HiddenSlides>0</HiddenSlides>
  <MMClips>0</MMClips>
  <ScaleCrop>false</ScaleCrop>
  <HeadingPairs>
    <vt:vector size="6" baseType="variant">
      <vt:variant>
        <vt:lpstr>Fonts Used</vt:lpstr>
      </vt:variant>
      <vt:variant>
        <vt:i4>15</vt:i4>
      </vt:variant>
      <vt:variant>
        <vt:lpstr>Theme</vt:lpstr>
      </vt:variant>
      <vt:variant>
        <vt:i4>6</vt:i4>
      </vt:variant>
      <vt:variant>
        <vt:lpstr>Slide Titles</vt:lpstr>
      </vt:variant>
      <vt:variant>
        <vt:i4>59</vt:i4>
      </vt:variant>
    </vt:vector>
  </HeadingPairs>
  <TitlesOfParts>
    <vt:vector size="80" baseType="lpstr">
      <vt:lpstr>Arial</vt:lpstr>
      <vt:lpstr>Calibri</vt:lpstr>
      <vt:lpstr>Calibri Light</vt:lpstr>
      <vt:lpstr>Consolas</vt:lpstr>
      <vt:lpstr>Courier New</vt:lpstr>
      <vt:lpstr>Gill Sans</vt:lpstr>
      <vt:lpstr>Helvetica Neue</vt:lpstr>
      <vt:lpstr>Lucida Grande</vt:lpstr>
      <vt:lpstr>Raleway</vt:lpstr>
      <vt:lpstr>Roboto</vt:lpstr>
      <vt:lpstr>Segoe UI</vt:lpstr>
      <vt:lpstr>Segoe UI Light</vt:lpstr>
      <vt:lpstr>Segoe UI Semibold</vt:lpstr>
      <vt:lpstr>Segoe UI Semilight</vt:lpstr>
      <vt:lpstr>Wingdings</vt:lpstr>
      <vt:lpstr>SQL Server Security for Database Migrations Upgrades</vt:lpstr>
      <vt:lpstr>1_Office Theme</vt:lpstr>
      <vt:lpstr>2_PASS 2013_SpeakerTemplate_16x9</vt:lpstr>
      <vt:lpstr>2_Office Theme</vt:lpstr>
      <vt:lpstr>SQLSaturday Powerpoint - New</vt:lpstr>
      <vt:lpstr>PASS 2013_SpeakerTemplate_16x9</vt:lpstr>
      <vt:lpstr>Think Like a Certification Exam</vt:lpstr>
      <vt:lpstr>Explore your PASS community</vt:lpstr>
      <vt:lpstr>Missed PASS Summit 2019?</vt:lpstr>
      <vt:lpstr>PowerPoint Presentation</vt:lpstr>
      <vt:lpstr>PowerPoint Presentation</vt:lpstr>
      <vt:lpstr>This event was sponsored by Microsoft   Learn more about SQL Server 2019 today:  -Get free training: aka.ms/sqlworkshops   -Download the SQL19 eBook: aka.ms/sql19_ebook</vt:lpstr>
      <vt:lpstr>PowerPoint Presentation</vt:lpstr>
      <vt:lpstr>William Assaf</vt:lpstr>
      <vt:lpstr>Pop Quiz</vt:lpstr>
      <vt:lpstr>Summary</vt:lpstr>
      <vt:lpstr>Certified Technology Professionals</vt:lpstr>
      <vt:lpstr>What Exams Try to Test</vt:lpstr>
      <vt:lpstr>Guidance for Employers</vt:lpstr>
      <vt:lpstr>Certs and Your Employees</vt:lpstr>
      <vt:lpstr>How to Train an Employee</vt:lpstr>
      <vt:lpstr>Retired Certifications </vt:lpstr>
      <vt:lpstr>Role-based Certifications </vt:lpstr>
      <vt:lpstr>Online Certification Tests</vt:lpstr>
      <vt:lpstr>So What Is On a Cert Exam?</vt:lpstr>
      <vt:lpstr>How To Prepare for Cert Exams</vt:lpstr>
      <vt:lpstr>How To Prepare for Cert Exams</vt:lpstr>
      <vt:lpstr>How To Prepare for Cert Exams</vt:lpstr>
      <vt:lpstr>What Exams Try to Test</vt:lpstr>
      <vt:lpstr>What Exams Try to Test</vt:lpstr>
      <vt:lpstr>Real Answer Options</vt:lpstr>
      <vt:lpstr>Solutions Providers, Not Exam Takers</vt:lpstr>
      <vt:lpstr>Item Writers are SMEs</vt:lpstr>
      <vt:lpstr>Fun With Grammar</vt:lpstr>
      <vt:lpstr>Fun With Grammar</vt:lpstr>
      <vt:lpstr>“Best Practices”</vt:lpstr>
      <vt:lpstr>Beta Exams</vt:lpstr>
      <vt:lpstr>After the exam is live</vt:lpstr>
      <vt:lpstr>Writing the Wrong Answers Is Difficult</vt:lpstr>
      <vt:lpstr>Why Writing the Wrong Answers Is Difficult</vt:lpstr>
      <vt:lpstr>Item Writer - Question Drifting</vt:lpstr>
      <vt:lpstr>Question Structure</vt:lpstr>
      <vt:lpstr>Writing the Wrong Answers Is Most Difficult</vt:lpstr>
      <vt:lpstr>Writing the Wrong Answers Is Most Difficult</vt:lpstr>
      <vt:lpstr>Writing the Wrong Answers Is Most Difficult</vt:lpstr>
      <vt:lpstr>Writing the Wrong Answers Is Most Difficult</vt:lpstr>
      <vt:lpstr>Writing the Wrong Answers Is Most Difficult</vt:lpstr>
      <vt:lpstr>Writing the Wrong Answers Is Most Difficult</vt:lpstr>
      <vt:lpstr>Writing the Wrong Answers Is Most Difficult</vt:lpstr>
      <vt:lpstr>Writing the Wrong Answers Is Most Difficult</vt:lpstr>
      <vt:lpstr>Writing the Wrong Answers Is Most Difficult</vt:lpstr>
      <vt:lpstr>Item Writer - Question Drifting</vt:lpstr>
      <vt:lpstr>Give it a Try</vt:lpstr>
      <vt:lpstr>Remember this?</vt:lpstr>
      <vt:lpstr>Question 2</vt:lpstr>
      <vt:lpstr>Question 3</vt:lpstr>
      <vt:lpstr>Question 4</vt:lpstr>
      <vt:lpstr>Question 5</vt:lpstr>
      <vt:lpstr>Question 6</vt:lpstr>
      <vt:lpstr>Question 7</vt:lpstr>
      <vt:lpstr>Helpful Links</vt:lpstr>
      <vt:lpstr>Thank You to our Global SQLSaturday Sponsors</vt:lpstr>
      <vt:lpstr>Support your Local STEM Initiatives</vt:lpstr>
      <vt:lpstr>SQL Server 2017 Inside Out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Think Like a Certification Exam</dc:title>
  <dc:creator>william a</dc:creator>
  <cp:lastModifiedBy>william a</cp:lastModifiedBy>
  <cp:revision>153</cp:revision>
  <dcterms:created xsi:type="dcterms:W3CDTF">2015-09-09T01:48:28Z</dcterms:created>
  <dcterms:modified xsi:type="dcterms:W3CDTF">2020-08-05T17:09:28Z</dcterms:modified>
</cp:coreProperties>
</file>